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6"/>
  </p:notesMasterIdLst>
  <p:sldIdLst>
    <p:sldId id="257" r:id="rId2"/>
    <p:sldId id="299" r:id="rId3"/>
    <p:sldId id="322" r:id="rId4"/>
    <p:sldId id="306" r:id="rId5"/>
    <p:sldId id="312" r:id="rId6"/>
    <p:sldId id="293" r:id="rId7"/>
    <p:sldId id="294" r:id="rId8"/>
    <p:sldId id="296" r:id="rId9"/>
    <p:sldId id="295" r:id="rId10"/>
    <p:sldId id="298" r:id="rId11"/>
    <p:sldId id="323" r:id="rId12"/>
    <p:sldId id="339" r:id="rId13"/>
    <p:sldId id="337" r:id="rId14"/>
    <p:sldId id="333" r:id="rId15"/>
    <p:sldId id="338" r:id="rId16"/>
    <p:sldId id="334" r:id="rId17"/>
    <p:sldId id="330" r:id="rId18"/>
    <p:sldId id="335" r:id="rId19"/>
    <p:sldId id="336" r:id="rId20"/>
    <p:sldId id="327" r:id="rId21"/>
    <p:sldId id="325" r:id="rId22"/>
    <p:sldId id="329" r:id="rId23"/>
    <p:sldId id="340" r:id="rId24"/>
    <p:sldId id="34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  <a:srgbClr val="F3BBB8"/>
    <a:srgbClr val="E2AB9D"/>
    <a:srgbClr val="FF9300"/>
    <a:srgbClr val="C1E5F5"/>
    <a:srgbClr val="0000FF"/>
    <a:srgbClr val="FFD579"/>
    <a:srgbClr val="942093"/>
    <a:srgbClr val="FFFFFF"/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4714"/>
  </p:normalViewPr>
  <p:slideViewPr>
    <p:cSldViewPr snapToGrid="0">
      <p:cViewPr>
        <p:scale>
          <a:sx n="138" d="100"/>
          <a:sy n="138" d="100"/>
        </p:scale>
        <p:origin x="75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27:08.029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1128 7 24575,'-11'-3'0,"-9"0"0,-18 3 0,-15 0 0,-29 0 0,-10 0 0,0 0 0,2 0 0,18 0 0,3 3 0,1 4 0,3 5 0,-1 8 0,5 7 0,9 5 0,6 6 0,9 6 0,5 7 0,5 10 0,6 8 0,4 7 0,7 4 0,4 1 0,5-1 0,1-6 0,0-4 0,0-2 0,1-4 0,5-1 0,3-6 0,2-4 0,0-2 0,-3-2 0,3-1 0,-1-1 0,2-4 0,2-4 0,0-1 0,3 1 0,1-1 0,0 1 0,0-1 0,1-2 0,-1-2 0,2-1 0,0-2 0,-1-1 0,3-2 0,-1-1 0,3-2 0,-1-1 0,-1-1 0,0-2 0,0-1 0,0-3 0,0 0 0,-2-3 0,1 1 0,-1 0 0,3-1 0,2 1 0,4 0 0,4-1 0,2-4 0,-3-2 0,-7-4 0,-8-2 0,-4-1 0,-1-1 0,0 0 0,4 0 0,3 0 0,-7 0 0,-1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31:04.57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4943 0 24575,'-12'0'0,"-7"0"0,-8 0 0,-4 0 0,-3 0 0,0 2 0,0 5 0,-2 5 0,0 7 0,-6 4 0,-2 0 0,-2 3 0,-3 0 0,0 2 0,-4 1 0,-2 0 0,1 2 0,1 2 0,2 1 0,-1 0 0,1 0 0,2 0 0,1 0 0,2-1 0,1-1 0,-1-1 0,0-1 0,-1-2 0,-3-1 0,-2-1 0,-2 1 0,-3-1 0,3 2 0,0 0 0,3-1 0,0 1 0,0-4 0,2-1 0,0-2 0,3 0 0,2 0 0,1-3 0,1-1 0,2-3 0,0 0 0,0 1 0,-1 1 0,-3 1 0,0 2 0,-4 1 0,0 2 0,-2 1 0,-2 4 0,3 3 0,1 2 0,1 3 0,0 4 0,0 2 0,1 2 0,3 0 0,7-1 0,3-3 0,7 0 0,2-1 0,2 1 0,2 2 0,-1 1 0,3 1 0,-1 1 0,0 3 0,-3 6 0,-3 3 0,-3 5 0,-1 1 0,0-3 0,1-2 0,-1 0 0,0 0 0,-1 0 0,0-3 0,2-4 0,0-4 0,-1-2 0,-1-3 0,-4-1 0,-4 1 0,-9 0 0,-7 6 0,-7 4 0,-6 6 0,-4 7 0,2 2 0,0 0 0,7-3 0,5-2 0,1-2 0,2 0 0,-2-1 0,3-4 0,4-4 0,1-4 0,2-6 0,1-4 0,1-4 0,4-5 0,1-4 0,0-3 0,-1-2 0,-4-2 0,-4 1 0,-4 2 0,-1 2 0,3 1 0,7-1 0,10-5 0,9-5 0,14-5 0,4-3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27:12.26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4958 3582 24575,'-10'0'0,"-4"0"0,-7 0 0,-3 0 0,-1 0 0,-6 0 0,-4 0 0,-5 0 0,-2 0 0,0-2 0,1 0 0,0-3 0,1-3 0,1 1 0,2-4 0,0 1 0,3-1 0,3 1 0,1 0 0,5 1 0,-2-1 0,1 1 0,-4 0 0,-1-2 0,0 0 0,-2-1 0,-1 0 0,-2-2 0,0 1 0,3 0 0,-1 0 0,3 0 0,0 0 0,2-1 0,2 0 0,3-1 0,1 1 0,1-1 0,-2-1 0,0-2 0,1-3 0,1-1 0,2-1 0,2 0 0,0 0 0,2 0 0,-1 1 0,0-1 0,-2 0 0,-1-2 0,-1-2 0,-4-2 0,1-2 0,1-2 0,-1-4 0,2 1 0,-2-3 0,2 1 0,1 1 0,1 2 0,3 3 0,0 5 0,2 3 0,1 1 0,-1 0 0,0 1 0,0 1 0,2-2 0,0 0 0,0-2 0,-1-5 0,-1-3 0,-1-6 0,-2-4 0,-1-2 0,-1 1 0,-1 3 0,3 5 0,1 2 0,2 3 0,-1 0 0,1-1 0,-1 1 0,0-2 0,0-3 0,-2-3 0,-2-3 0,-2 1 0,-2-1 0,0 0 0,2 1 0,-1 3 0,1 3 0,-1 3 0,0 1 0,-1 1 0,-1 0 0,-1 0 0,1 0 0,1 1 0,2-1 0,-1 1 0,-1-3 0,-3-4 0,-1-3 0,1-2 0,0 3 0,1 1 0,-2 1 0,-2 2 0,0-1 0,-3 2 0,-1 1 0,0 1 0,-2 0 0,0 2 0,-1 0 0,-1 1 0,2 0 0,3 2 0,3 0 0,1 1 0,1 1 0,2 1 0,2 4 0,0 2 0,-1 2 0,-1 0 0,-6-5 0,-4-3 0,-5-3 0,-6-2 0,-2-2 0,-2 0 0,-1 0 0,3 0 0,2 4 0,6 3 0,3 3 0,-3 6 0,-3-1 0,-8 1 0,-3 0 0,-4-1 0,-4 2 0,3 1 0,1 1 0,5 1 0,4-2 0,5 2 0,5-1 0,3 2 0,3 2 0,1 0 0,1 0 0,5 2 0,3 0 0,1 2 0,-1 1 0,-3 0 0,-2 2 0,-7 0 0,-5-2 0,-4-3 0,-3-2 0,2-1 0,6 0 0,6 1 0,10 3 0,6 1 0,4 0 0,7 0 0,4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27:02.28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741 2260 24575,'-12'0'0,"3"0"0,-8 0 0,0 0 0,-14-9 0,-8-7 0,-8-8 0,1-5 0,8 2 0,2 1 0,4 2 0,4 3 0,4 2 0,3 2 0,1-1 0,0-3 0,-1 0 0,-2-3 0,0-4 0,0-1 0,1 0 0,2 2 0,1 2 0,2 0 0,0-4 0,1-6 0,-2-5 0,-1-4 0,0-3 0,3-1 0,3 0 0,4-1 0,4 2 0,2-1 0,2 3 0,1 3 0,0 1 0,0 0 0,0-2 0,0-1 0,0 1 0,0 1 0,2 1 0,4 0 0,3-3 0,2 0 0,-1 0 0,-1 1 0,0-1 0,1 0 0,0 1 0,3 0 0,-1 5 0,0 3 0,-1 4 0,1 3 0,1 1 0,1 0 0,2 1 0,1-2 0,2-1 0,0-1 0,2 0 0,0 2 0,-1 2 0,1 1 0,-2 2 0,0 0 0,2 0 0,0 0 0,1 4 0,1 2 0,-2 5 0,0 4 0,-3 1 0,1 2 0,-1-3 0,-2 3 0,2 2 0,-1 1 0,2 2 0,5 0 0,1-2 0,5 0 0,2 0 0,1 0 0,3 3 0,1 4 0,-3 3 0,-5 5 0,-6 2 0,-5 0 0,-3 2 0,-2-1 0,-2 0 0,1-1 0,-1 1 0,0 0 0,-2 1 0,-2-3 0,-3-6 0,-2-4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27:04.42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223 1 24575,'0'10'0,"0"3"0,0 7 0,0 1 0,0 1 0,0 2 0,0 8 0,0 7 0,0 2 0,0-3 0,-1-7 0,-3-3 0,-3-3 0,-2 0 0,0-3 0,-1-1 0,0 0 0,-1-1 0,-2 2 0,0 3 0,-2-2 0,1-3 0,3-5 0,2-3 0,3-1 0,0-1 0,-1-1 0,0 0 0,-1 0 0,1-1 0,0 0 0,-2 1 0,1 0 0,-1 0 0,2-1 0,3-3 0,2-2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27:15.94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4943 3864 24575,'-12'0'0,"-7"0"0,-8 0 0,-4 0 0,-3 0 0,0-2 0,0-5 0,-2-5 0,0-7 0,-6-4 0,-2 0 0,-2-3 0,-3 0 0,0-2 0,-4-1 0,-2 0 0,1-2 0,1-2 0,2-1 0,-1 0 0,1 0 0,2 0 0,1 0 0,2 1 0,1 1 0,-1 1 0,0 1 0,-1 2 0,-3 1 0,-2 1 0,-2-1 0,-3 1 0,3-2 0,0 0 0,3 1 0,0-1 0,0 4 0,2 1 0,0 2 0,3 0 0,2 0 0,1 3 0,1 1 0,2 3 0,0 0 0,0 0 0,-1-3 0,-3 0 0,0-2 0,-4-1 0,0-2 0,-2-1 0,-2-4 0,3-3 0,1-2 0,1-3 0,0-4 0,0-2 0,1-2 0,3 0 0,7 1 0,3 3 0,7 0 0,2 1 0,2-1 0,2-2 0,-1-1 0,3-1 0,-1-1 0,0-3 0,-3-6 0,-3-3 0,-3-5 0,-1-1 0,0 3 0,1 2 0,-1 0 0,0 0 0,-1 0 0,0 3 0,2 4 0,0 4 0,-1 2 0,-1 3 0,-4 1 0,-4-1 0,-9 0 0,-7-6 0,-7-4 0,-6-6 0,-4-7 0,2-2 0,0 0 0,7 3 0,5 2 0,1 2 0,2 0 0,-2 1 0,3 4 0,4 4 0,1 4 0,2 6 0,1 4 0,1 4 0,4 5 0,1 4 0,0 3 0,-1 2 0,-4 2 0,-4-1 0,-4-2 0,-1-2 0,3-1 0,7 1 0,10 5 0,9 5 0,14 5 0,4 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31:04.57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1128 2086 24575,'-11'3'0,"-9"0"0,-18-3 0,-15 0 0,-29 0 0,-10 0 0,0 0 0,2 0 0,18 0 0,3-3 0,1-4 0,3-5 0,-1-8 0,5-7 0,9-5 0,6-6 0,9-6 0,5-7 0,5-10 0,6-8 0,4-7 0,7-4 0,4-1 0,5 1 0,1 6 0,0 4 0,0 2 0,1 4 0,5 1 0,3 6 0,2 4 0,0 2 0,-3 2 0,3 1 0,-1 1 0,2 4 0,2 4 0,0 1 0,3-1 0,1 1 0,0-1 0,0 1 0,1 2 0,-1 2 0,2 1 0,0 2 0,-1 1 0,3 2 0,-1 1 0,3 2 0,-1 1 0,-1 1 0,0 2 0,0 1 0,0 3 0,0 0 0,-2 3 0,1-1 0,-1 0 0,3 1 0,2-1 0,4 0 0,4 1 0,2 4 0,-3 2 0,-7 4 0,-8 2 0,-4 1 0,-1 1 0,0 0 0,4 0 0,3 0 0,-7 0 0,-1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31:04.573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4958 0 24575,'-10'0'0,"-4"0"0,-7 0 0,-3 0 0,-1 0 0,-6 0 0,-4 0 0,-5 0 0,-2 0 0,0 2 0,1 0 0,0 3 0,1 3 0,1-1 0,2 4 0,0-1 0,3 1 0,3-1 0,1 0 0,5-1 0,-2 1 0,1-1 0,-4 0 0,-1 2 0,0 0 0,-2 1 0,-1 0 0,-2 2 0,0-1 0,3 0 0,-1 0 0,3 0 0,0 0 0,2 1 0,2 0 0,3 1 0,1-1 0,1 1 0,-2 1 0,0 2 0,1 3 0,1 1 0,2 1 0,2 0 0,0 0 0,2 0 0,-1-1 0,0 1 0,-2 0 0,-1 2 0,-1 2 0,-4 2 0,1 2 0,1 2 0,-1 4 0,2-1 0,-2 3 0,2-1 0,1-1 0,1-2 0,3-3 0,0-5 0,2-3 0,1-1 0,-1 0 0,0-1 0,0-1 0,2 2 0,0 0 0,0 2 0,-1 5 0,-1 3 0,-1 6 0,-2 4 0,-1 2 0,-1-1 0,-1-3 0,3-5 0,1-2 0,2-3 0,-1 0 0,1 1 0,-1-1 0,0 2 0,0 3 0,-2 3 0,-2 3 0,-2-1 0,-2 1 0,0 0 0,2-1 0,-1-3 0,1-3 0,-1-3 0,0-1 0,-1-1 0,-1 0 0,-1 0 0,1 0 0,1-1 0,2 1 0,-1-1 0,-1 3 0,-3 4 0,-1 3 0,1 2 0,0-3 0,1-1 0,-2-1 0,-2-2 0,0 1 0,-3-2 0,-1-1 0,0-1 0,-2 0 0,0-2 0,-1 0 0,-1-1 0,2 0 0,3-2 0,3 0 0,1-1 0,1-1 0,2-1 0,2-4 0,0-2 0,-1-2 0,-1 0 0,-6 5 0,-4 3 0,-5 3 0,-6 2 0,-2 2 0,-2 0 0,-1 0 0,3 0 0,2-4 0,6-3 0,3-3 0,-3-6 0,-3 1 0,-8-1 0,-3 0 0,-4 1 0,-4-2 0,3-1 0,1-1 0,5-1 0,4 2 0,5-2 0,5 1 0,3-2 0,3-2 0,1 0 0,1 0 0,5-2 0,3 0 0,1-2 0,-1-1 0,-3 0 0,-2-2 0,-7 0 0,-5 2 0,-4 3 0,-3 2 0,2 1 0,6 0 0,6-1 0,10-3 0,6-1 0,4 0 0,7 0 0,4-1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31:04.57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741 0 24575,'-12'0'0,"3"0"0,-8 0 0,0 0 0,-14 9 0,-8 7 0,-8 8 0,1 5 0,8-2 0,2-1 0,4-2 0,4-3 0,4-2 0,3-2 0,1 1 0,0 3 0,-1 0 0,-2 3 0,0 4 0,0 1 0,1 0 0,2-2 0,1-2 0,2 0 0,0 4 0,1 6 0,-2 5 0,-1 4 0,0 3 0,3 1 0,3 0 0,4 1 0,4-2 0,2 1 0,2-3 0,1-3 0,0-1 0,0 0 0,0 2 0,0 1 0,0-1 0,0-1 0,2-1 0,4 0 0,3 3 0,2 0 0,-1 0 0,-1-1 0,0 1 0,1 0 0,0-1 0,3 0 0,-1-5 0,0-3 0,-1-4 0,1-3 0,1-1 0,1 0 0,2-1 0,1 2 0,2 1 0,0 1 0,2 0 0,0-2 0,-1-2 0,1-1 0,-2-2 0,0 0 0,2 0 0,0 0 0,1-4 0,1-2 0,-2-5 0,0-4 0,-3-1 0,1-2 0,-1 3 0,-2-3 0,2-2 0,-1-1 0,2-2 0,5 0 0,1 2 0,5 0 0,2 0 0,1 0 0,3-3 0,1-4 0,-3-3 0,-5-5 0,-6-2 0,-5 0 0,-3-2 0,-2 1 0,-2 0 0,1 1 0,-1-1 0,0 0 0,-2-1 0,-2 3 0,-3 6 0,-2 4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08T02:31:04.57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223 677 24575,'0'-10'0,"0"-3"0,0-7 0,0-1 0,0-1 0,0-2 0,0-8 0,0-7 0,0-2 0,0 3 0,-1 7 0,-3 3 0,-3 3 0,-2 0 0,0 3 0,-1 1 0,0 0 0,-1 1 0,-2-2 0,0-3 0,-2 2 0,1 3 0,3 5 0,2 3 0,3 1 0,0 1 0,-1 1 0,0 0 0,-1 0 0,1 1 0,0 0 0,-2-1 0,1 0 0,-1 0 0,2 1 0,3 3 0,2 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49BFC-4DB6-F743-8E13-C4594F38F899}" type="datetimeFigureOut">
              <a:rPr lang="en-US" smtClean="0"/>
              <a:t>2/8/26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A3453-E79F-1840-88DB-37A5E4786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920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E3175-E0C3-7AAE-0823-AE19CAF3B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B69-D691-93B8-9E42-E7BA721955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75CF86-0FB0-ADC9-9B4A-D6D8067018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C0C057-1EC5-C349-4DDD-7C6436F90D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35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0912B-82D0-B478-3562-321D1C13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8EF69-886D-CAD6-CA58-77385C6C06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58234B-4F85-2DAE-5321-83BCBDFF4D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B5440-CA0F-24BA-9848-B944EF3466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7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75162-D565-44E7-A411-C94B91708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49905-48B0-7393-BCC0-71D0F69A42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A7E018-4562-C7BA-D286-4FD6344BD8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26B9E-3C34-08EA-766B-58372CA4A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75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2D71D-3EEC-2A4A-64CF-47A38D1B6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1CF2D-CCA0-7855-C193-F745CDC594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F8D437-95D0-13B6-03A0-2AA0A5F95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5DE6A-750E-D27F-F9A3-102F92C638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497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25BE0-3838-0D3A-59BB-B79690BF6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EE261C-64BC-483A-F897-2BF797068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A0AE6E-1CF9-8775-B636-0FE826A34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1C2234-961B-319C-E71D-898BDB459D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3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79CD4-F770-2FDD-9462-AD10EEC67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B519A9-0C2C-2D42-0EFC-442361A1AD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81FBDF-A63F-C30D-4EB6-47C7F86D4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2175C2-7A9A-935F-D081-52D7CF6795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76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81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09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851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00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93FE8-34F4-57AD-0A14-C9D2D7A33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80BDF-B201-607C-702A-E744401B5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285D88-88EF-5A2E-9621-D3078CC43C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59B02C-4B7B-F726-2465-475AAE69D1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75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AF374-769A-5B8E-09F8-068CD849D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6D5C3A-A417-4FFA-B8F9-548B5DFA43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8F910D-F1ED-310D-B7B9-359F8409E5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C94C7-33FF-2A61-00BD-B4BFB36F28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71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06E8A-3AEA-7223-2B08-5164BC34C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E7B80B-897F-FB0C-6435-382870A498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A09AB2-6A9B-A7C5-55F8-34EA62544C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6A9393-E563-CC07-53D5-14BF2D9C4F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A3453-E79F-1840-88DB-37A5E478669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5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31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54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36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94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614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88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2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7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5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07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4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C54A63-CAD5-F747-A2B7-BB79E93DD81E}" type="datetimeFigureOut">
              <a:rPr lang="en-US" smtClean="0"/>
              <a:t>2/8/26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8A3FC3-8741-BB4F-B772-1E68512A4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17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20.png"/><Relationship Id="rId17" Type="http://schemas.openxmlformats.org/officeDocument/2006/relationships/customXml" Target="../ink/ink10.xml"/><Relationship Id="rId2" Type="http://schemas.openxmlformats.org/officeDocument/2006/relationships/notesSlide" Target="../notesSlides/notesSlide11.xml"/><Relationship Id="rId16" Type="http://schemas.openxmlformats.org/officeDocument/2006/relationships/customXml" Target="../ink/ink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8.xml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customXml" Target="../ink/ink4.xml"/><Relationship Id="rId14" Type="http://schemas.openxmlformats.org/officeDocument/2006/relationships/customXml" Target="../ink/ink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EC31569-E712-6432-C154-6955980ADBAC}"/>
              </a:ext>
            </a:extLst>
          </p:cNvPr>
          <p:cNvSpPr/>
          <p:nvPr/>
        </p:nvSpPr>
        <p:spPr>
          <a:xfrm>
            <a:off x="3898900" y="1761762"/>
            <a:ext cx="1485900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Vehicle computer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A320B5-D9EE-E2F4-72F9-F6DEAB9421B6}"/>
              </a:ext>
            </a:extLst>
          </p:cNvPr>
          <p:cNvSpPr/>
          <p:nvPr/>
        </p:nvSpPr>
        <p:spPr>
          <a:xfrm>
            <a:off x="5822950" y="2745019"/>
            <a:ext cx="1778000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Actuator controller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351CB3-1917-F043-C8CB-BAF39E9675E9}"/>
              </a:ext>
            </a:extLst>
          </p:cNvPr>
          <p:cNvSpPr/>
          <p:nvPr/>
        </p:nvSpPr>
        <p:spPr>
          <a:xfrm>
            <a:off x="5822950" y="1842821"/>
            <a:ext cx="1778000" cy="5453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Power distribution unit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F61908-73C7-BE5A-EE11-8710147E15BE}"/>
              </a:ext>
            </a:extLst>
          </p:cNvPr>
          <p:cNvSpPr/>
          <p:nvPr/>
        </p:nvSpPr>
        <p:spPr>
          <a:xfrm>
            <a:off x="5473700" y="641878"/>
            <a:ext cx="1485900" cy="87947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Battery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368E32-D4A8-2A1A-A330-1539683F4E4D}"/>
              </a:ext>
            </a:extLst>
          </p:cNvPr>
          <p:cNvSpPr/>
          <p:nvPr/>
        </p:nvSpPr>
        <p:spPr>
          <a:xfrm>
            <a:off x="5969000" y="3795546"/>
            <a:ext cx="1485900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Actuator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A79D047-50A7-0381-2515-15D978A2284D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6216650" y="1521354"/>
            <a:ext cx="0" cy="321467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7988623-CF3B-D0BF-7EE8-95B12CA02457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 flipV="1">
            <a:off x="5384800" y="2115475"/>
            <a:ext cx="438150" cy="82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5CE55F-BFD5-DAE0-BC45-B3B2AA13D974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3568701" y="1081616"/>
            <a:ext cx="19049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8D21B0A-0980-580C-449E-5A8387206784}"/>
              </a:ext>
            </a:extLst>
          </p:cNvPr>
          <p:cNvCxnSpPr>
            <a:cxnSpLocks/>
          </p:cNvCxnSpPr>
          <p:nvPr/>
        </p:nvCxnSpPr>
        <p:spPr>
          <a:xfrm flipV="1">
            <a:off x="3568701" y="1093920"/>
            <a:ext cx="0" cy="18338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00DE7AB9-3A40-CB2D-606A-605A24DBCD99}"/>
              </a:ext>
            </a:extLst>
          </p:cNvPr>
          <p:cNvSpPr/>
          <p:nvPr/>
        </p:nvSpPr>
        <p:spPr>
          <a:xfrm>
            <a:off x="3346450" y="2774783"/>
            <a:ext cx="1816100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Network switch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5AE4979-BEEC-9A5F-36B3-77461F292888}"/>
              </a:ext>
            </a:extLst>
          </p:cNvPr>
          <p:cNvCxnSpPr>
            <a:cxnSpLocks/>
          </p:cNvCxnSpPr>
          <p:nvPr/>
        </p:nvCxnSpPr>
        <p:spPr>
          <a:xfrm>
            <a:off x="4460875" y="2494191"/>
            <a:ext cx="0" cy="28059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6C39CDB-704E-62D7-B330-412B7A72FE1B}"/>
              </a:ext>
            </a:extLst>
          </p:cNvPr>
          <p:cNvCxnSpPr>
            <a:cxnSpLocks/>
          </p:cNvCxnSpPr>
          <p:nvPr/>
        </p:nvCxnSpPr>
        <p:spPr>
          <a:xfrm>
            <a:off x="6467976" y="2388129"/>
            <a:ext cx="0" cy="339924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04C337C-7376-714B-AEEE-C9D0FD0DC56C}"/>
              </a:ext>
            </a:extLst>
          </p:cNvPr>
          <p:cNvCxnSpPr>
            <a:cxnSpLocks/>
          </p:cNvCxnSpPr>
          <p:nvPr/>
        </p:nvCxnSpPr>
        <p:spPr>
          <a:xfrm>
            <a:off x="6178550" y="3468919"/>
            <a:ext cx="0" cy="326627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CE93437F-6BB9-B03C-E686-0E9E1D25E87C}"/>
              </a:ext>
            </a:extLst>
          </p:cNvPr>
          <p:cNvCxnSpPr>
            <a:cxnSpLocks/>
          </p:cNvCxnSpPr>
          <p:nvPr/>
        </p:nvCxnSpPr>
        <p:spPr>
          <a:xfrm>
            <a:off x="5162550" y="3129984"/>
            <a:ext cx="660400" cy="6749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0C7237A2-4210-4713-A3F8-45D6A5A3AD7A}"/>
              </a:ext>
            </a:extLst>
          </p:cNvPr>
          <p:cNvCxnSpPr>
            <a:cxnSpLocks/>
          </p:cNvCxnSpPr>
          <p:nvPr/>
        </p:nvCxnSpPr>
        <p:spPr>
          <a:xfrm>
            <a:off x="4530725" y="3514954"/>
            <a:ext cx="0" cy="280592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2A4CDD97-0F22-3948-4C0E-EA22555CB68F}"/>
              </a:ext>
            </a:extLst>
          </p:cNvPr>
          <p:cNvSpPr/>
          <p:nvPr/>
        </p:nvSpPr>
        <p:spPr>
          <a:xfrm>
            <a:off x="3692524" y="3769254"/>
            <a:ext cx="1485900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Sensor DAC unit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69560F4-3D6E-F096-47A8-B8300154268B}"/>
              </a:ext>
            </a:extLst>
          </p:cNvPr>
          <p:cNvCxnSpPr>
            <a:cxnSpLocks/>
          </p:cNvCxnSpPr>
          <p:nvPr/>
        </p:nvCxnSpPr>
        <p:spPr>
          <a:xfrm>
            <a:off x="4017962" y="4493154"/>
            <a:ext cx="0" cy="79464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71BDB4B4-5E54-4AB8-BFBE-81AFBFC80968}"/>
              </a:ext>
            </a:extLst>
          </p:cNvPr>
          <p:cNvSpPr/>
          <p:nvPr/>
        </p:nvSpPr>
        <p:spPr>
          <a:xfrm>
            <a:off x="3155950" y="5287794"/>
            <a:ext cx="1304925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Pressure sensor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141A2EC-FDC1-B2AC-BD3C-F431C4CDB741}"/>
              </a:ext>
            </a:extLst>
          </p:cNvPr>
          <p:cNvSpPr/>
          <p:nvPr/>
        </p:nvSpPr>
        <p:spPr>
          <a:xfrm>
            <a:off x="4575174" y="5287794"/>
            <a:ext cx="1304925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Pressure sensor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EE8B30E-6F4D-08E4-D432-D4EBD39A50A6}"/>
              </a:ext>
            </a:extLst>
          </p:cNvPr>
          <p:cNvSpPr/>
          <p:nvPr/>
        </p:nvSpPr>
        <p:spPr>
          <a:xfrm>
            <a:off x="6059487" y="5287794"/>
            <a:ext cx="1304925" cy="7239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Pressure sensor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EAA9683-C1BA-CCA7-89FA-6BC6E092C6AD}"/>
              </a:ext>
            </a:extLst>
          </p:cNvPr>
          <p:cNvCxnSpPr>
            <a:cxnSpLocks/>
          </p:cNvCxnSpPr>
          <p:nvPr/>
        </p:nvCxnSpPr>
        <p:spPr>
          <a:xfrm>
            <a:off x="6584950" y="4961166"/>
            <a:ext cx="0" cy="326627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C9314F2-8968-7486-82FC-F4279798841B}"/>
              </a:ext>
            </a:extLst>
          </p:cNvPr>
          <p:cNvCxnSpPr>
            <a:cxnSpLocks/>
          </p:cNvCxnSpPr>
          <p:nvPr/>
        </p:nvCxnSpPr>
        <p:spPr>
          <a:xfrm>
            <a:off x="5227636" y="4961167"/>
            <a:ext cx="0" cy="326627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3BB3A492-C3B1-93F6-B36E-B41CFD3C982C}"/>
              </a:ext>
            </a:extLst>
          </p:cNvPr>
          <p:cNvCxnSpPr>
            <a:cxnSpLocks/>
          </p:cNvCxnSpPr>
          <p:nvPr/>
        </p:nvCxnSpPr>
        <p:spPr>
          <a:xfrm>
            <a:off x="4002881" y="4961166"/>
            <a:ext cx="2582069" cy="0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A6F3C8FA-87D9-9103-B64E-93A8EB3F9A31}"/>
              </a:ext>
            </a:extLst>
          </p:cNvPr>
          <p:cNvSpPr/>
          <p:nvPr/>
        </p:nvSpPr>
        <p:spPr>
          <a:xfrm>
            <a:off x="3952976" y="4893613"/>
            <a:ext cx="129972" cy="1351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39DF8BF3-9B78-1626-953B-FC4062FA0827}"/>
              </a:ext>
            </a:extLst>
          </p:cNvPr>
          <p:cNvSpPr/>
          <p:nvPr/>
        </p:nvSpPr>
        <p:spPr>
          <a:xfrm>
            <a:off x="5162550" y="4890474"/>
            <a:ext cx="129972" cy="1351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D7D3E6C-8196-D398-4E79-835CDB2B7CFE}"/>
              </a:ext>
            </a:extLst>
          </p:cNvPr>
          <p:cNvCxnSpPr>
            <a:cxnSpLocks/>
          </p:cNvCxnSpPr>
          <p:nvPr/>
        </p:nvCxnSpPr>
        <p:spPr>
          <a:xfrm flipH="1">
            <a:off x="5178424" y="2388129"/>
            <a:ext cx="644526" cy="386654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433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62B5ECF-E213-5852-6D02-C4B894960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240" y="203482"/>
            <a:ext cx="7772400" cy="5033716"/>
          </a:xfrm>
          <a:prstGeom prst="rect">
            <a:avLst/>
          </a:prstGeom>
        </p:spPr>
      </p:pic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9E6E8D9-166F-ED68-47F3-7E5FA5C61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05" y="3470080"/>
            <a:ext cx="5232714" cy="3271345"/>
          </a:xfrm>
          <a:prstGeom prst="rect">
            <a:avLst/>
          </a:prstGeom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5EC4FF0-0729-5DCE-E414-9C3E2324B5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654" y="3079570"/>
            <a:ext cx="6150631" cy="398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27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mputer screen shot of a computer&#10;&#10;AI-generated content may be incorrect.">
            <a:extLst>
              <a:ext uri="{FF2B5EF4-FFF2-40B4-BE49-F238E27FC236}">
                <a16:creationId xmlns:a16="http://schemas.microsoft.com/office/drawing/2014/main" id="{388D2603-F5F4-CC6B-24F8-08863ACA7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128" y="116405"/>
            <a:ext cx="10229743" cy="6625189"/>
          </a:xfrm>
          <a:prstGeom prst="rect">
            <a:avLst/>
          </a:prstGeom>
        </p:spPr>
      </p:pic>
      <p:sp>
        <p:nvSpPr>
          <p:cNvPr id="10" name="Oval Callout 9">
            <a:extLst>
              <a:ext uri="{FF2B5EF4-FFF2-40B4-BE49-F238E27FC236}">
                <a16:creationId xmlns:a16="http://schemas.microsoft.com/office/drawing/2014/main" id="{1E6EDCF6-F3F8-3886-A0CF-307A959098DA}"/>
              </a:ext>
            </a:extLst>
          </p:cNvPr>
          <p:cNvSpPr/>
          <p:nvPr/>
        </p:nvSpPr>
        <p:spPr>
          <a:xfrm>
            <a:off x="3302755" y="5406790"/>
            <a:ext cx="2256431" cy="955342"/>
          </a:xfrm>
          <a:prstGeom prst="wedgeEllipseCallout">
            <a:avLst>
              <a:gd name="adj1" fmla="val -8928"/>
              <a:gd name="adj2" fmla="val -13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Nets</a:t>
            </a:r>
            <a:r>
              <a:rPr lang="en-US" dirty="0"/>
              <a:t> represent harnesses</a:t>
            </a:r>
          </a:p>
        </p:txBody>
      </p:sp>
      <p:sp>
        <p:nvSpPr>
          <p:cNvPr id="11" name="Oval Callout 10">
            <a:extLst>
              <a:ext uri="{FF2B5EF4-FFF2-40B4-BE49-F238E27FC236}">
                <a16:creationId xmlns:a16="http://schemas.microsoft.com/office/drawing/2014/main" id="{02FCCB5F-ADF5-AADD-E289-E05A160C8FCA}"/>
              </a:ext>
            </a:extLst>
          </p:cNvPr>
          <p:cNvSpPr/>
          <p:nvPr/>
        </p:nvSpPr>
        <p:spPr>
          <a:xfrm>
            <a:off x="7699611" y="4724400"/>
            <a:ext cx="1719618" cy="750626"/>
          </a:xfrm>
          <a:prstGeom prst="wedgeEllipseCallout">
            <a:avLst>
              <a:gd name="adj1" fmla="val 9326"/>
              <a:gd name="adj2" fmla="val -15931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symbol</a:t>
            </a:r>
          </a:p>
        </p:txBody>
      </p:sp>
      <p:sp>
        <p:nvSpPr>
          <p:cNvPr id="12" name="Oval Callout 11">
            <a:extLst>
              <a:ext uri="{FF2B5EF4-FFF2-40B4-BE49-F238E27FC236}">
                <a16:creationId xmlns:a16="http://schemas.microsoft.com/office/drawing/2014/main" id="{8DECBECE-15B1-6FF7-37E9-4DB212241692}"/>
              </a:ext>
            </a:extLst>
          </p:cNvPr>
          <p:cNvSpPr/>
          <p:nvPr/>
        </p:nvSpPr>
        <p:spPr>
          <a:xfrm>
            <a:off x="4699378" y="973539"/>
            <a:ext cx="2015320" cy="750626"/>
          </a:xfrm>
          <a:prstGeom prst="wedgeEllipseCallout">
            <a:avLst>
              <a:gd name="adj1" fmla="val -3100"/>
              <a:gd name="adj2" fmla="val 20795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Disconnect symbol</a:t>
            </a:r>
          </a:p>
        </p:txBody>
      </p:sp>
    </p:spTree>
    <p:extLst>
      <p:ext uri="{BB962C8B-B14F-4D97-AF65-F5344CB8AC3E}">
        <p14:creationId xmlns:p14="http://schemas.microsoft.com/office/powerpoint/2010/main" val="1216486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626D1-A8CD-394B-ACAE-5BC96CF32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83FD611-DF60-70A7-ABFD-A9664E1386A6}"/>
              </a:ext>
            </a:extLst>
          </p:cNvPr>
          <p:cNvSpPr/>
          <p:nvPr/>
        </p:nvSpPr>
        <p:spPr>
          <a:xfrm>
            <a:off x="1303867" y="1202267"/>
            <a:ext cx="9254066" cy="418253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How-to </a:t>
            </a:r>
            <a:r>
              <a:rPr lang="en-US" dirty="0" err="1"/>
              <a:t>Harnice</a:t>
            </a:r>
            <a:r>
              <a:rPr lang="en-US" dirty="0"/>
              <a:t> draft story START</a:t>
            </a:r>
          </a:p>
        </p:txBody>
      </p:sp>
    </p:spTree>
    <p:extLst>
      <p:ext uri="{BB962C8B-B14F-4D97-AF65-F5344CB8AC3E}">
        <p14:creationId xmlns:p14="http://schemas.microsoft.com/office/powerpoint/2010/main" val="3487028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77811-3351-483B-B1FF-C6A1AE047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be 8">
            <a:extLst>
              <a:ext uri="{FF2B5EF4-FFF2-40B4-BE49-F238E27FC236}">
                <a16:creationId xmlns:a16="http://schemas.microsoft.com/office/drawing/2014/main" id="{AEB4E4F8-A0A3-A3D2-A2BE-9C726140C295}"/>
              </a:ext>
            </a:extLst>
          </p:cNvPr>
          <p:cNvSpPr/>
          <p:nvPr/>
        </p:nvSpPr>
        <p:spPr>
          <a:xfrm>
            <a:off x="8677807" y="1514766"/>
            <a:ext cx="3123254" cy="1799923"/>
          </a:xfrm>
          <a:prstGeom prst="cube">
            <a:avLst>
              <a:gd name="adj" fmla="val 3761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CC76F355-BC6E-29E9-E514-DF599E1B8FCD}"/>
              </a:ext>
            </a:extLst>
          </p:cNvPr>
          <p:cNvSpPr/>
          <p:nvPr/>
        </p:nvSpPr>
        <p:spPr>
          <a:xfrm>
            <a:off x="390939" y="2135984"/>
            <a:ext cx="4982818" cy="4256552"/>
          </a:xfrm>
          <a:prstGeom prst="cube">
            <a:avLst>
              <a:gd name="adj" fmla="val 2974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Toggle Switch">
            <a:extLst>
              <a:ext uri="{FF2B5EF4-FFF2-40B4-BE49-F238E27FC236}">
                <a16:creationId xmlns:a16="http://schemas.microsoft.com/office/drawing/2014/main" id="{336E11B1-B94F-C8ED-9581-585F27AF24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887895" y="1754984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ggle Switch">
            <a:extLst>
              <a:ext uri="{FF2B5EF4-FFF2-40B4-BE49-F238E27FC236}">
                <a16:creationId xmlns:a16="http://schemas.microsoft.com/office/drawing/2014/main" id="{013A9895-3216-C5FA-7097-02EE75D8EB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2749825" y="1814618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eit Electric A19 Red Medium Base (e-26) LED Decorative Light Bulb A19/TR/ LED at Lowes.com">
            <a:extLst>
              <a:ext uri="{FF2B5EF4-FFF2-40B4-BE49-F238E27FC236}">
                <a16:creationId xmlns:a16="http://schemas.microsoft.com/office/drawing/2014/main" id="{C6297ED4-8332-2A77-67CC-D4389D00E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7" y="728868"/>
            <a:ext cx="1249136" cy="124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6984C98-1E00-803E-4A25-661F8BF7D3E8}"/>
              </a:ext>
            </a:extLst>
          </p:cNvPr>
          <p:cNvSpPr/>
          <p:nvPr/>
        </p:nvSpPr>
        <p:spPr>
          <a:xfrm>
            <a:off x="1161826" y="4087134"/>
            <a:ext cx="1796527" cy="162440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A2BDB4F-CC75-1969-89EC-403F760C178A}"/>
              </a:ext>
            </a:extLst>
          </p:cNvPr>
          <p:cNvSpPr/>
          <p:nvPr/>
        </p:nvSpPr>
        <p:spPr>
          <a:xfrm>
            <a:off x="1355464" y="4248498"/>
            <a:ext cx="1394361" cy="12201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AC7A95-9440-B6EC-0A6D-10E613A4B84D}"/>
              </a:ext>
            </a:extLst>
          </p:cNvPr>
          <p:cNvSpPr/>
          <p:nvPr/>
        </p:nvSpPr>
        <p:spPr>
          <a:xfrm>
            <a:off x="1597919" y="451475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E41DFF6-B95D-0670-7E83-FC325D875556}"/>
              </a:ext>
            </a:extLst>
          </p:cNvPr>
          <p:cNvSpPr/>
          <p:nvPr/>
        </p:nvSpPr>
        <p:spPr>
          <a:xfrm>
            <a:off x="2060089" y="438162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670DB67-93DC-6B8D-ADFA-87FCAC46EB5E}"/>
              </a:ext>
            </a:extLst>
          </p:cNvPr>
          <p:cNvSpPr/>
          <p:nvPr/>
        </p:nvSpPr>
        <p:spPr>
          <a:xfrm>
            <a:off x="2332534" y="480924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295F598-034A-3FD4-5902-D491A035C8D2}"/>
              </a:ext>
            </a:extLst>
          </p:cNvPr>
          <p:cNvSpPr/>
          <p:nvPr/>
        </p:nvSpPr>
        <p:spPr>
          <a:xfrm>
            <a:off x="1589872" y="491975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539D019-F44B-10C5-2B86-9EF80A1B56A1}"/>
              </a:ext>
            </a:extLst>
          </p:cNvPr>
          <p:cNvSpPr/>
          <p:nvPr/>
        </p:nvSpPr>
        <p:spPr>
          <a:xfrm>
            <a:off x="2024935" y="505287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722F909-F79F-1E8D-0999-2C5872C5E5C8}"/>
              </a:ext>
            </a:extLst>
          </p:cNvPr>
          <p:cNvSpPr/>
          <p:nvPr/>
        </p:nvSpPr>
        <p:spPr>
          <a:xfrm>
            <a:off x="8874690" y="2294040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979F91-8F07-C11D-C309-3ABDF8F5805D}"/>
              </a:ext>
            </a:extLst>
          </p:cNvPr>
          <p:cNvSpPr/>
          <p:nvPr/>
        </p:nvSpPr>
        <p:spPr>
          <a:xfrm>
            <a:off x="8993807" y="2401648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41FB68B-7CFF-5B05-75C7-1BEC42CDD322}"/>
              </a:ext>
            </a:extLst>
          </p:cNvPr>
          <p:cNvSpPr/>
          <p:nvPr/>
        </p:nvSpPr>
        <p:spPr>
          <a:xfrm>
            <a:off x="9192945" y="260643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A8EDB52-3963-3AC7-BD4D-98B15BD8F355}"/>
              </a:ext>
            </a:extLst>
          </p:cNvPr>
          <p:cNvSpPr/>
          <p:nvPr/>
        </p:nvSpPr>
        <p:spPr>
          <a:xfrm>
            <a:off x="9562209" y="259423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4B55CD-CB11-21D9-2FC5-9A2517AD5322}"/>
              </a:ext>
            </a:extLst>
          </p:cNvPr>
          <p:cNvSpPr txBox="1"/>
          <p:nvPr/>
        </p:nvSpPr>
        <p:spPr>
          <a:xfrm>
            <a:off x="404228" y="3452454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3915E2A-A002-8F0E-9977-253671164CEC}"/>
              </a:ext>
            </a:extLst>
          </p:cNvPr>
          <p:cNvSpPr txBox="1"/>
          <p:nvPr/>
        </p:nvSpPr>
        <p:spPr>
          <a:xfrm>
            <a:off x="9834654" y="1836135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CA4A32A-E283-78DD-A2FD-1C6F98614958}"/>
              </a:ext>
            </a:extLst>
          </p:cNvPr>
          <p:cNvSpPr txBox="1"/>
          <p:nvPr/>
        </p:nvSpPr>
        <p:spPr>
          <a:xfrm>
            <a:off x="1268970" y="5677361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1FB19E2-47A5-CED4-39E0-B812241767A4}"/>
              </a:ext>
            </a:extLst>
          </p:cNvPr>
          <p:cNvSpPr txBox="1"/>
          <p:nvPr/>
        </p:nvSpPr>
        <p:spPr>
          <a:xfrm>
            <a:off x="9759863" y="2981722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05B1ADC8-5CA6-769F-CEB9-2964085A21A4}"/>
              </a:ext>
            </a:extLst>
          </p:cNvPr>
          <p:cNvSpPr/>
          <p:nvPr/>
        </p:nvSpPr>
        <p:spPr>
          <a:xfrm>
            <a:off x="8121316" y="5272945"/>
            <a:ext cx="3679745" cy="1249136"/>
          </a:xfrm>
          <a:prstGeom prst="cube">
            <a:avLst>
              <a:gd name="adj" fmla="val 571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6" descr="Torchstar LED A19 Blue Light Bulbs, 8W (40w Equivalent), E26 Base Colored Lights, for Outdoor Light Fixture, Floor Lamp, Living Room Decoration,">
            <a:extLst>
              <a:ext uri="{FF2B5EF4-FFF2-40B4-BE49-F238E27FC236}">
                <a16:creationId xmlns:a16="http://schemas.microsoft.com/office/drawing/2014/main" id="{370C43F1-23C0-0678-A485-D5DEBE571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6" y="4514848"/>
            <a:ext cx="1249137" cy="12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2242EC59-4150-DDA1-7F92-F46FA60E180B}"/>
              </a:ext>
            </a:extLst>
          </p:cNvPr>
          <p:cNvSpPr/>
          <p:nvPr/>
        </p:nvSpPr>
        <p:spPr>
          <a:xfrm>
            <a:off x="8397289" y="5832203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E3E1BA2-2216-F83E-C351-1485418E29A1}"/>
              </a:ext>
            </a:extLst>
          </p:cNvPr>
          <p:cNvSpPr/>
          <p:nvPr/>
        </p:nvSpPr>
        <p:spPr>
          <a:xfrm>
            <a:off x="8516406" y="5939811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C294969-E417-8194-7998-19E7FAD0C9E4}"/>
              </a:ext>
            </a:extLst>
          </p:cNvPr>
          <p:cNvSpPr/>
          <p:nvPr/>
        </p:nvSpPr>
        <p:spPr>
          <a:xfrm>
            <a:off x="8715544" y="614460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0ED8642-8781-AA43-FAA7-0B7FDD4D04E7}"/>
              </a:ext>
            </a:extLst>
          </p:cNvPr>
          <p:cNvSpPr/>
          <p:nvPr/>
        </p:nvSpPr>
        <p:spPr>
          <a:xfrm>
            <a:off x="9084808" y="613239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8BF2EC2-33C6-9365-AC42-C6C429B75931}"/>
              </a:ext>
            </a:extLst>
          </p:cNvPr>
          <p:cNvSpPr txBox="1"/>
          <p:nvPr/>
        </p:nvSpPr>
        <p:spPr>
          <a:xfrm>
            <a:off x="9936364" y="5663847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C29181C-878C-BD66-7526-F25372CF3B20}"/>
              </a:ext>
            </a:extLst>
          </p:cNvPr>
          <p:cNvSpPr txBox="1"/>
          <p:nvPr/>
        </p:nvSpPr>
        <p:spPr>
          <a:xfrm>
            <a:off x="9557349" y="6140787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A214079-39D5-845F-F25D-806380EE3070}"/>
              </a:ext>
            </a:extLst>
          </p:cNvPr>
          <p:cNvSpPr/>
          <p:nvPr/>
        </p:nvSpPr>
        <p:spPr>
          <a:xfrm>
            <a:off x="270933" y="1814618"/>
            <a:ext cx="5190067" cy="4791197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291BE20-1DDD-BA1C-5CD5-AC7E4AE63DBB}"/>
              </a:ext>
            </a:extLst>
          </p:cNvPr>
          <p:cNvSpPr/>
          <p:nvPr/>
        </p:nvSpPr>
        <p:spPr>
          <a:xfrm>
            <a:off x="8590564" y="728869"/>
            <a:ext cx="3172576" cy="2723586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0811A90-F6F1-15D4-FA00-4CF78EE52B68}"/>
              </a:ext>
            </a:extLst>
          </p:cNvPr>
          <p:cNvSpPr/>
          <p:nvPr/>
        </p:nvSpPr>
        <p:spPr>
          <a:xfrm>
            <a:off x="7848600" y="4534608"/>
            <a:ext cx="4072467" cy="2323392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ACA36A-F836-4A4B-41C2-A07629E20DAD}"/>
              </a:ext>
            </a:extLst>
          </p:cNvPr>
          <p:cNvSpPr/>
          <p:nvPr/>
        </p:nvSpPr>
        <p:spPr>
          <a:xfrm>
            <a:off x="755962" y="244513"/>
            <a:ext cx="3816038" cy="10372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Any box that does electrical things in </a:t>
            </a:r>
            <a:r>
              <a:rPr lang="en-US" dirty="0" err="1"/>
              <a:t>Harnice</a:t>
            </a:r>
            <a:r>
              <a:rPr lang="en-US" dirty="0"/>
              <a:t> is called a </a:t>
            </a:r>
            <a:r>
              <a:rPr lang="en-US" b="1" dirty="0"/>
              <a:t>device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683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D869B-5593-CAD2-D0FE-A480C2C1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be 8">
            <a:extLst>
              <a:ext uri="{FF2B5EF4-FFF2-40B4-BE49-F238E27FC236}">
                <a16:creationId xmlns:a16="http://schemas.microsoft.com/office/drawing/2014/main" id="{520BBED7-22EA-75CD-94AF-3435BCE0D732}"/>
              </a:ext>
            </a:extLst>
          </p:cNvPr>
          <p:cNvSpPr/>
          <p:nvPr/>
        </p:nvSpPr>
        <p:spPr>
          <a:xfrm>
            <a:off x="8677807" y="1514766"/>
            <a:ext cx="3123254" cy="1799923"/>
          </a:xfrm>
          <a:prstGeom prst="cube">
            <a:avLst>
              <a:gd name="adj" fmla="val 3761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C34356DC-C4D5-D0E6-7C3A-DD3DC38D55B3}"/>
              </a:ext>
            </a:extLst>
          </p:cNvPr>
          <p:cNvSpPr/>
          <p:nvPr/>
        </p:nvSpPr>
        <p:spPr>
          <a:xfrm>
            <a:off x="390939" y="2135984"/>
            <a:ext cx="4982818" cy="4256552"/>
          </a:xfrm>
          <a:prstGeom prst="cube">
            <a:avLst>
              <a:gd name="adj" fmla="val 2974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Toggle Switch">
            <a:extLst>
              <a:ext uri="{FF2B5EF4-FFF2-40B4-BE49-F238E27FC236}">
                <a16:creationId xmlns:a16="http://schemas.microsoft.com/office/drawing/2014/main" id="{CB0935BE-F527-9AAE-8D21-15DB31BEDF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887895" y="1754984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ggle Switch">
            <a:extLst>
              <a:ext uri="{FF2B5EF4-FFF2-40B4-BE49-F238E27FC236}">
                <a16:creationId xmlns:a16="http://schemas.microsoft.com/office/drawing/2014/main" id="{B27176D6-9B08-7C08-2D3B-EC18600CE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2749825" y="1814618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eit Electric A19 Red Medium Base (e-26) LED Decorative Light Bulb A19/TR/ LED at Lowes.com">
            <a:extLst>
              <a:ext uri="{FF2B5EF4-FFF2-40B4-BE49-F238E27FC236}">
                <a16:creationId xmlns:a16="http://schemas.microsoft.com/office/drawing/2014/main" id="{E32F0A06-FD21-7F03-A9C1-53B03DB4E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7" y="728868"/>
            <a:ext cx="1249136" cy="124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be 9">
            <a:extLst>
              <a:ext uri="{FF2B5EF4-FFF2-40B4-BE49-F238E27FC236}">
                <a16:creationId xmlns:a16="http://schemas.microsoft.com/office/drawing/2014/main" id="{B573C2A4-3A44-7509-DEE8-715BC6746D1A}"/>
              </a:ext>
            </a:extLst>
          </p:cNvPr>
          <p:cNvSpPr/>
          <p:nvPr/>
        </p:nvSpPr>
        <p:spPr>
          <a:xfrm>
            <a:off x="8121316" y="5272945"/>
            <a:ext cx="3679745" cy="1249136"/>
          </a:xfrm>
          <a:prstGeom prst="cube">
            <a:avLst>
              <a:gd name="adj" fmla="val 571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8" name="Picture 6" descr="Torchstar LED A19 Blue Light Bulbs, 8W (40w Equivalent), E26 Base Colored Lights, for Outdoor Light Fixture, Floor Lamp, Living Room Decoration,">
            <a:extLst>
              <a:ext uri="{FF2B5EF4-FFF2-40B4-BE49-F238E27FC236}">
                <a16:creationId xmlns:a16="http://schemas.microsoft.com/office/drawing/2014/main" id="{B8A88BFB-52F6-0705-DF6F-2DA4F275B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6" y="4514848"/>
            <a:ext cx="1249137" cy="12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4E1BA3B-B045-AD8C-154C-1C72FA9AD98C}"/>
              </a:ext>
            </a:extLst>
          </p:cNvPr>
          <p:cNvSpPr/>
          <p:nvPr/>
        </p:nvSpPr>
        <p:spPr>
          <a:xfrm>
            <a:off x="1161826" y="4087134"/>
            <a:ext cx="1796527" cy="162440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3EF2FFA-0C87-3DCB-69EC-08B5997E1941}"/>
              </a:ext>
            </a:extLst>
          </p:cNvPr>
          <p:cNvSpPr/>
          <p:nvPr/>
        </p:nvSpPr>
        <p:spPr>
          <a:xfrm>
            <a:off x="1355464" y="4248498"/>
            <a:ext cx="1394361" cy="12201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DA76ECB-DB03-5579-6604-98E7E17A9010}"/>
              </a:ext>
            </a:extLst>
          </p:cNvPr>
          <p:cNvSpPr/>
          <p:nvPr/>
        </p:nvSpPr>
        <p:spPr>
          <a:xfrm>
            <a:off x="1597919" y="451475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F6AC289-E063-8419-E5E9-C89438FF3AA3}"/>
              </a:ext>
            </a:extLst>
          </p:cNvPr>
          <p:cNvSpPr/>
          <p:nvPr/>
        </p:nvSpPr>
        <p:spPr>
          <a:xfrm>
            <a:off x="2060089" y="438162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2C553D8-485F-C5AA-8D7F-2E6271652B20}"/>
              </a:ext>
            </a:extLst>
          </p:cNvPr>
          <p:cNvSpPr/>
          <p:nvPr/>
        </p:nvSpPr>
        <p:spPr>
          <a:xfrm>
            <a:off x="2332534" y="480924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B4CE61A-5B98-FF7B-5BA7-9FE072EEA527}"/>
              </a:ext>
            </a:extLst>
          </p:cNvPr>
          <p:cNvSpPr/>
          <p:nvPr/>
        </p:nvSpPr>
        <p:spPr>
          <a:xfrm>
            <a:off x="1589872" y="491975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13900AA-E512-FED1-8068-94BDC754A6E0}"/>
              </a:ext>
            </a:extLst>
          </p:cNvPr>
          <p:cNvSpPr/>
          <p:nvPr/>
        </p:nvSpPr>
        <p:spPr>
          <a:xfrm>
            <a:off x="2024935" y="505287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8EA5CDA-73EE-74BE-467D-070DB2C83013}"/>
              </a:ext>
            </a:extLst>
          </p:cNvPr>
          <p:cNvSpPr/>
          <p:nvPr/>
        </p:nvSpPr>
        <p:spPr>
          <a:xfrm>
            <a:off x="8874690" y="2294040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B7727E5-D550-68E7-91C7-0DDCEFB010B8}"/>
              </a:ext>
            </a:extLst>
          </p:cNvPr>
          <p:cNvSpPr/>
          <p:nvPr/>
        </p:nvSpPr>
        <p:spPr>
          <a:xfrm>
            <a:off x="8993807" y="2401648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4DA8589-ECDB-B379-D729-490FBCDB984B}"/>
              </a:ext>
            </a:extLst>
          </p:cNvPr>
          <p:cNvSpPr/>
          <p:nvPr/>
        </p:nvSpPr>
        <p:spPr>
          <a:xfrm>
            <a:off x="9192945" y="260643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0A60146-ABAF-0CE9-40E3-013589ECF05C}"/>
              </a:ext>
            </a:extLst>
          </p:cNvPr>
          <p:cNvSpPr/>
          <p:nvPr/>
        </p:nvSpPr>
        <p:spPr>
          <a:xfrm>
            <a:off x="9562209" y="259423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26C39D3-139F-0495-2622-62C830520C3E}"/>
              </a:ext>
            </a:extLst>
          </p:cNvPr>
          <p:cNvSpPr/>
          <p:nvPr/>
        </p:nvSpPr>
        <p:spPr>
          <a:xfrm>
            <a:off x="8397289" y="5832203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97201E0-E213-1644-83DD-BD83EC973CE2}"/>
              </a:ext>
            </a:extLst>
          </p:cNvPr>
          <p:cNvSpPr/>
          <p:nvPr/>
        </p:nvSpPr>
        <p:spPr>
          <a:xfrm>
            <a:off x="8516406" y="5939811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B4F6C12-6DCC-E934-0097-BE93EFDE41D2}"/>
              </a:ext>
            </a:extLst>
          </p:cNvPr>
          <p:cNvSpPr/>
          <p:nvPr/>
        </p:nvSpPr>
        <p:spPr>
          <a:xfrm>
            <a:off x="8715544" y="614460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3B8857B-B40D-B3F0-2046-59A817444D11}"/>
              </a:ext>
            </a:extLst>
          </p:cNvPr>
          <p:cNvSpPr/>
          <p:nvPr/>
        </p:nvSpPr>
        <p:spPr>
          <a:xfrm>
            <a:off x="9084808" y="613239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36" name="Oval Callout 35">
            <a:extLst>
              <a:ext uri="{FF2B5EF4-FFF2-40B4-BE49-F238E27FC236}">
                <a16:creationId xmlns:a16="http://schemas.microsoft.com/office/drawing/2014/main" id="{F747197F-FC46-DE11-7138-E3338F21AF39}"/>
              </a:ext>
            </a:extLst>
          </p:cNvPr>
          <p:cNvSpPr/>
          <p:nvPr/>
        </p:nvSpPr>
        <p:spPr>
          <a:xfrm>
            <a:off x="4446149" y="5690505"/>
            <a:ext cx="2135309" cy="843968"/>
          </a:xfrm>
          <a:prstGeom prst="wedgeEllipseCallout">
            <a:avLst>
              <a:gd name="adj1" fmla="val -125728"/>
              <a:gd name="adj2" fmla="val -9935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connector</a:t>
            </a:r>
          </a:p>
        </p:txBody>
      </p:sp>
      <p:sp>
        <p:nvSpPr>
          <p:cNvPr id="37" name="Oval Callout 36">
            <a:extLst>
              <a:ext uri="{FF2B5EF4-FFF2-40B4-BE49-F238E27FC236}">
                <a16:creationId xmlns:a16="http://schemas.microsoft.com/office/drawing/2014/main" id="{952F5284-7191-9A68-7D5E-D4A98F1F0040}"/>
              </a:ext>
            </a:extLst>
          </p:cNvPr>
          <p:cNvSpPr/>
          <p:nvPr/>
        </p:nvSpPr>
        <p:spPr>
          <a:xfrm>
            <a:off x="6455813" y="3098146"/>
            <a:ext cx="2150563" cy="627187"/>
          </a:xfrm>
          <a:prstGeom prst="wedgeEllipseCallout">
            <a:avLst>
              <a:gd name="adj1" fmla="val 82107"/>
              <a:gd name="adj2" fmla="val -5945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connector</a:t>
            </a:r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BEB069-345D-AD14-4619-4410D634D984}"/>
              </a:ext>
            </a:extLst>
          </p:cNvPr>
          <p:cNvSpPr txBox="1"/>
          <p:nvPr/>
        </p:nvSpPr>
        <p:spPr>
          <a:xfrm>
            <a:off x="404228" y="3452454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DA9A7E-56F0-DE9D-A532-A7C20E6AD0A1}"/>
              </a:ext>
            </a:extLst>
          </p:cNvPr>
          <p:cNvSpPr txBox="1"/>
          <p:nvPr/>
        </p:nvSpPr>
        <p:spPr>
          <a:xfrm>
            <a:off x="9834654" y="1836135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88EC0AD-3288-55CD-212F-27FD7134B58C}"/>
              </a:ext>
            </a:extLst>
          </p:cNvPr>
          <p:cNvSpPr txBox="1"/>
          <p:nvPr/>
        </p:nvSpPr>
        <p:spPr>
          <a:xfrm>
            <a:off x="9936364" y="5663847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A7E666-6A7C-9331-14A8-E74E402CAB8F}"/>
              </a:ext>
            </a:extLst>
          </p:cNvPr>
          <p:cNvSpPr txBox="1"/>
          <p:nvPr/>
        </p:nvSpPr>
        <p:spPr>
          <a:xfrm>
            <a:off x="1268970" y="5677361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CABE2CB-6E83-C39B-6A3A-DE68856DD521}"/>
              </a:ext>
            </a:extLst>
          </p:cNvPr>
          <p:cNvSpPr txBox="1"/>
          <p:nvPr/>
        </p:nvSpPr>
        <p:spPr>
          <a:xfrm>
            <a:off x="9759863" y="2981722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9419D70-F0CA-B6D8-D88E-8B6A63427C05}"/>
              </a:ext>
            </a:extLst>
          </p:cNvPr>
          <p:cNvSpPr txBox="1"/>
          <p:nvPr/>
        </p:nvSpPr>
        <p:spPr>
          <a:xfrm>
            <a:off x="9557349" y="6140787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6A4F05-0026-C21C-7AB9-FADDED8714B1}"/>
              </a:ext>
            </a:extLst>
          </p:cNvPr>
          <p:cNvSpPr/>
          <p:nvPr/>
        </p:nvSpPr>
        <p:spPr>
          <a:xfrm>
            <a:off x="755962" y="244512"/>
            <a:ext cx="3816038" cy="12702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Devices have </a:t>
            </a:r>
            <a:r>
              <a:rPr lang="en-US" b="1" dirty="0"/>
              <a:t>connectors</a:t>
            </a:r>
            <a:r>
              <a:rPr lang="en-US" dirty="0"/>
              <a:t> which are mechanical interface points where harnesses can be fastened to the device 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0B322DE9-1383-58C3-060D-708FEBB068B8}"/>
              </a:ext>
            </a:extLst>
          </p:cNvPr>
          <p:cNvSpPr/>
          <p:nvPr/>
        </p:nvSpPr>
        <p:spPr>
          <a:xfrm>
            <a:off x="6096000" y="4781002"/>
            <a:ext cx="2135309" cy="843968"/>
          </a:xfrm>
          <a:prstGeom prst="wedgeEllipseCallout">
            <a:avLst>
              <a:gd name="adj1" fmla="val 66578"/>
              <a:gd name="adj2" fmla="val 9928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connector</a:t>
            </a:r>
          </a:p>
        </p:txBody>
      </p:sp>
    </p:spTree>
    <p:extLst>
      <p:ext uri="{BB962C8B-B14F-4D97-AF65-F5344CB8AC3E}">
        <p14:creationId xmlns:p14="http://schemas.microsoft.com/office/powerpoint/2010/main" val="4075886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AD8E1-9FC0-B5C9-2F8B-AC98E9D36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be 8">
            <a:extLst>
              <a:ext uri="{FF2B5EF4-FFF2-40B4-BE49-F238E27FC236}">
                <a16:creationId xmlns:a16="http://schemas.microsoft.com/office/drawing/2014/main" id="{7BC7A917-8B20-7185-B733-55F847066594}"/>
              </a:ext>
            </a:extLst>
          </p:cNvPr>
          <p:cNvSpPr/>
          <p:nvPr/>
        </p:nvSpPr>
        <p:spPr>
          <a:xfrm>
            <a:off x="8677807" y="1514766"/>
            <a:ext cx="3123254" cy="1799923"/>
          </a:xfrm>
          <a:prstGeom prst="cube">
            <a:avLst>
              <a:gd name="adj" fmla="val 3761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63E17BC9-3516-FC4F-4895-4C788336E741}"/>
              </a:ext>
            </a:extLst>
          </p:cNvPr>
          <p:cNvSpPr/>
          <p:nvPr/>
        </p:nvSpPr>
        <p:spPr>
          <a:xfrm>
            <a:off x="390939" y="2135984"/>
            <a:ext cx="4982818" cy="4256552"/>
          </a:xfrm>
          <a:prstGeom prst="cube">
            <a:avLst>
              <a:gd name="adj" fmla="val 2974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Toggle Switch">
            <a:extLst>
              <a:ext uri="{FF2B5EF4-FFF2-40B4-BE49-F238E27FC236}">
                <a16:creationId xmlns:a16="http://schemas.microsoft.com/office/drawing/2014/main" id="{31059084-BF95-7A9C-42B2-5DBF66FD15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887895" y="1754984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ggle Switch">
            <a:extLst>
              <a:ext uri="{FF2B5EF4-FFF2-40B4-BE49-F238E27FC236}">
                <a16:creationId xmlns:a16="http://schemas.microsoft.com/office/drawing/2014/main" id="{836EB723-50A0-7F1D-C5BB-8B33676FE8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2749825" y="1814618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eit Electric A19 Red Medium Base (e-26) LED Decorative Light Bulb A19/TR/ LED at Lowes.com">
            <a:extLst>
              <a:ext uri="{FF2B5EF4-FFF2-40B4-BE49-F238E27FC236}">
                <a16:creationId xmlns:a16="http://schemas.microsoft.com/office/drawing/2014/main" id="{4AE76FBA-B99D-9EBD-4EB1-6875F04DF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7" y="728868"/>
            <a:ext cx="1249136" cy="124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be 9">
            <a:extLst>
              <a:ext uri="{FF2B5EF4-FFF2-40B4-BE49-F238E27FC236}">
                <a16:creationId xmlns:a16="http://schemas.microsoft.com/office/drawing/2014/main" id="{B43096F3-F893-895E-C47A-488C54B0C7D2}"/>
              </a:ext>
            </a:extLst>
          </p:cNvPr>
          <p:cNvSpPr/>
          <p:nvPr/>
        </p:nvSpPr>
        <p:spPr>
          <a:xfrm>
            <a:off x="8121316" y="5272945"/>
            <a:ext cx="3679745" cy="1249136"/>
          </a:xfrm>
          <a:prstGeom prst="cube">
            <a:avLst>
              <a:gd name="adj" fmla="val 571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8" name="Picture 6" descr="Torchstar LED A19 Blue Light Bulbs, 8W (40w Equivalent), E26 Base Colored Lights, for Outdoor Light Fixture, Floor Lamp, Living Room Decoration,">
            <a:extLst>
              <a:ext uri="{FF2B5EF4-FFF2-40B4-BE49-F238E27FC236}">
                <a16:creationId xmlns:a16="http://schemas.microsoft.com/office/drawing/2014/main" id="{7EFDFE3D-D657-8F74-1C67-8460FCFB5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6" y="4514848"/>
            <a:ext cx="1249137" cy="12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753B3D5D-07FA-D43F-7C42-2F8B3B685E0F}"/>
              </a:ext>
            </a:extLst>
          </p:cNvPr>
          <p:cNvSpPr/>
          <p:nvPr/>
        </p:nvSpPr>
        <p:spPr>
          <a:xfrm>
            <a:off x="1161826" y="4087134"/>
            <a:ext cx="1796527" cy="162440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2DE5554-AEAF-7E62-0BFC-19F78A09B6FD}"/>
              </a:ext>
            </a:extLst>
          </p:cNvPr>
          <p:cNvSpPr/>
          <p:nvPr/>
        </p:nvSpPr>
        <p:spPr>
          <a:xfrm>
            <a:off x="1355464" y="4248498"/>
            <a:ext cx="1394361" cy="12201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2B5587-0DBC-2AF6-8026-3222B0F8EF51}"/>
              </a:ext>
            </a:extLst>
          </p:cNvPr>
          <p:cNvSpPr/>
          <p:nvPr/>
        </p:nvSpPr>
        <p:spPr>
          <a:xfrm>
            <a:off x="1597919" y="451475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E2F328E-7B61-A3FE-87A7-2597BF5D51DC}"/>
              </a:ext>
            </a:extLst>
          </p:cNvPr>
          <p:cNvSpPr/>
          <p:nvPr/>
        </p:nvSpPr>
        <p:spPr>
          <a:xfrm>
            <a:off x="2060089" y="438162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C4B832C-763E-7DB6-E5AD-61DD384AF2D5}"/>
              </a:ext>
            </a:extLst>
          </p:cNvPr>
          <p:cNvSpPr/>
          <p:nvPr/>
        </p:nvSpPr>
        <p:spPr>
          <a:xfrm>
            <a:off x="2332534" y="480924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AD67951-2CA2-1596-760E-44B99FA050CB}"/>
              </a:ext>
            </a:extLst>
          </p:cNvPr>
          <p:cNvSpPr/>
          <p:nvPr/>
        </p:nvSpPr>
        <p:spPr>
          <a:xfrm>
            <a:off x="1589872" y="491975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7201C1E-6872-359F-C6A6-7A27BCC3B004}"/>
              </a:ext>
            </a:extLst>
          </p:cNvPr>
          <p:cNvSpPr/>
          <p:nvPr/>
        </p:nvSpPr>
        <p:spPr>
          <a:xfrm>
            <a:off x="2024935" y="505287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CB68841-6A53-0FCB-2FD8-482243A1CDD5}"/>
              </a:ext>
            </a:extLst>
          </p:cNvPr>
          <p:cNvSpPr/>
          <p:nvPr/>
        </p:nvSpPr>
        <p:spPr>
          <a:xfrm>
            <a:off x="8874690" y="2294040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2F18991-6855-4737-2901-03322FEEEDE5}"/>
              </a:ext>
            </a:extLst>
          </p:cNvPr>
          <p:cNvSpPr/>
          <p:nvPr/>
        </p:nvSpPr>
        <p:spPr>
          <a:xfrm>
            <a:off x="8993807" y="2401648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F82C01D-DED8-3B7D-2F5C-4CDEFA08A1EF}"/>
              </a:ext>
            </a:extLst>
          </p:cNvPr>
          <p:cNvSpPr/>
          <p:nvPr/>
        </p:nvSpPr>
        <p:spPr>
          <a:xfrm>
            <a:off x="9192945" y="260643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20717F-DBBF-B01C-B282-D0062928452C}"/>
              </a:ext>
            </a:extLst>
          </p:cNvPr>
          <p:cNvSpPr/>
          <p:nvPr/>
        </p:nvSpPr>
        <p:spPr>
          <a:xfrm>
            <a:off x="9562209" y="259423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7809CAC-753B-7E18-F6EB-CD04ABF905A6}"/>
              </a:ext>
            </a:extLst>
          </p:cNvPr>
          <p:cNvSpPr/>
          <p:nvPr/>
        </p:nvSpPr>
        <p:spPr>
          <a:xfrm>
            <a:off x="8397289" y="5832203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9BCC1FD-39E3-6D77-B271-5E7167EFEA35}"/>
              </a:ext>
            </a:extLst>
          </p:cNvPr>
          <p:cNvSpPr/>
          <p:nvPr/>
        </p:nvSpPr>
        <p:spPr>
          <a:xfrm>
            <a:off x="8516406" y="5939811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B5002F9-A395-5423-2D6C-5187CC282F2A}"/>
              </a:ext>
            </a:extLst>
          </p:cNvPr>
          <p:cNvSpPr/>
          <p:nvPr/>
        </p:nvSpPr>
        <p:spPr>
          <a:xfrm>
            <a:off x="8715544" y="614460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C24E664-C119-4B16-B4E9-06B53E64FB91}"/>
              </a:ext>
            </a:extLst>
          </p:cNvPr>
          <p:cNvSpPr/>
          <p:nvPr/>
        </p:nvSpPr>
        <p:spPr>
          <a:xfrm>
            <a:off x="9084808" y="613239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36" name="Oval Callout 35">
            <a:extLst>
              <a:ext uri="{FF2B5EF4-FFF2-40B4-BE49-F238E27FC236}">
                <a16:creationId xmlns:a16="http://schemas.microsoft.com/office/drawing/2014/main" id="{7A7AFE6D-67C4-0548-A1FF-A5B3104113D6}"/>
              </a:ext>
            </a:extLst>
          </p:cNvPr>
          <p:cNvSpPr/>
          <p:nvPr/>
        </p:nvSpPr>
        <p:spPr>
          <a:xfrm>
            <a:off x="4631720" y="5189211"/>
            <a:ext cx="3221913" cy="1416604"/>
          </a:xfrm>
          <a:prstGeom prst="wedgeEllipseCallout">
            <a:avLst>
              <a:gd name="adj1" fmla="val -113040"/>
              <a:gd name="adj2" fmla="val -552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 </a:t>
            </a:r>
            <a:r>
              <a:rPr lang="en-US" b="1" dirty="0"/>
              <a:t>connector</a:t>
            </a:r>
            <a:r>
              <a:rPr lang="en-US" dirty="0"/>
              <a:t> has two output </a:t>
            </a:r>
            <a:r>
              <a:rPr lang="en-US" b="1" dirty="0"/>
              <a:t>channels</a:t>
            </a:r>
            <a:r>
              <a:rPr lang="en-US" dirty="0"/>
              <a:t> that apply power when their switch is on</a:t>
            </a:r>
            <a:endParaRPr lang="en-US" b="1" dirty="0"/>
          </a:p>
        </p:txBody>
      </p:sp>
      <p:sp>
        <p:nvSpPr>
          <p:cNvPr id="37" name="Oval Callout 36">
            <a:extLst>
              <a:ext uri="{FF2B5EF4-FFF2-40B4-BE49-F238E27FC236}">
                <a16:creationId xmlns:a16="http://schemas.microsoft.com/office/drawing/2014/main" id="{C0ABE4EC-A106-EDAF-B0D2-40C55099ACCE}"/>
              </a:ext>
            </a:extLst>
          </p:cNvPr>
          <p:cNvSpPr/>
          <p:nvPr/>
        </p:nvSpPr>
        <p:spPr>
          <a:xfrm>
            <a:off x="5677817" y="3098146"/>
            <a:ext cx="2928559" cy="1416604"/>
          </a:xfrm>
          <a:prstGeom prst="wedgeEllipseCallout">
            <a:avLst>
              <a:gd name="adj1" fmla="val 82107"/>
              <a:gd name="adj2" fmla="val -5945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These </a:t>
            </a:r>
            <a:r>
              <a:rPr lang="en-US" b="1" dirty="0"/>
              <a:t>connectors</a:t>
            </a:r>
            <a:r>
              <a:rPr lang="en-US" dirty="0"/>
              <a:t> have one input </a:t>
            </a:r>
            <a:r>
              <a:rPr lang="en-US" b="1" dirty="0"/>
              <a:t>channel </a:t>
            </a:r>
            <a:r>
              <a:rPr lang="en-US" dirty="0"/>
              <a:t>each to power the bulb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9155C4-91ED-8758-263B-E7F4A83DE24F}"/>
              </a:ext>
            </a:extLst>
          </p:cNvPr>
          <p:cNvSpPr txBox="1"/>
          <p:nvPr/>
        </p:nvSpPr>
        <p:spPr>
          <a:xfrm>
            <a:off x="404228" y="3452454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A15A553-6376-B7E9-A223-363AA39EE56F}"/>
              </a:ext>
            </a:extLst>
          </p:cNvPr>
          <p:cNvSpPr txBox="1"/>
          <p:nvPr/>
        </p:nvSpPr>
        <p:spPr>
          <a:xfrm>
            <a:off x="9834654" y="1836135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EB2D78-0642-1E4F-12D3-0956744971AD}"/>
              </a:ext>
            </a:extLst>
          </p:cNvPr>
          <p:cNvSpPr txBox="1"/>
          <p:nvPr/>
        </p:nvSpPr>
        <p:spPr>
          <a:xfrm>
            <a:off x="9936364" y="5663847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0D46A35-5438-E5CF-2B85-407266B80F80}"/>
              </a:ext>
            </a:extLst>
          </p:cNvPr>
          <p:cNvSpPr txBox="1"/>
          <p:nvPr/>
        </p:nvSpPr>
        <p:spPr>
          <a:xfrm>
            <a:off x="1268970" y="5677361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EC9E506-7589-E780-45F2-4B69C5670014}"/>
              </a:ext>
            </a:extLst>
          </p:cNvPr>
          <p:cNvSpPr txBox="1"/>
          <p:nvPr/>
        </p:nvSpPr>
        <p:spPr>
          <a:xfrm>
            <a:off x="9759863" y="2981722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B96D9D2-5071-1402-6B3D-D9A838D8FD62}"/>
              </a:ext>
            </a:extLst>
          </p:cNvPr>
          <p:cNvSpPr txBox="1"/>
          <p:nvPr/>
        </p:nvSpPr>
        <p:spPr>
          <a:xfrm>
            <a:off x="9557349" y="6140787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EF2A1E-C4AF-0F6C-FAA6-59D55545FEDC}"/>
              </a:ext>
            </a:extLst>
          </p:cNvPr>
          <p:cNvSpPr/>
          <p:nvPr/>
        </p:nvSpPr>
        <p:spPr>
          <a:xfrm rot="20704852">
            <a:off x="1451331" y="4391524"/>
            <a:ext cx="950976" cy="40500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FE70E65-EA2C-EDDF-B782-2F7B586F9CD3}"/>
              </a:ext>
            </a:extLst>
          </p:cNvPr>
          <p:cNvCxnSpPr/>
          <p:nvPr/>
        </p:nvCxnSpPr>
        <p:spPr>
          <a:xfrm>
            <a:off x="1870364" y="2872689"/>
            <a:ext cx="106717" cy="1508935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5819B1EF-38ED-0561-0651-31A133385E63}"/>
              </a:ext>
            </a:extLst>
          </p:cNvPr>
          <p:cNvSpPr/>
          <p:nvPr/>
        </p:nvSpPr>
        <p:spPr>
          <a:xfrm rot="19089663">
            <a:off x="1860874" y="4864669"/>
            <a:ext cx="932519" cy="405001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BEC047E-6495-79DA-4D52-5ECDF5B3B2B4}"/>
              </a:ext>
            </a:extLst>
          </p:cNvPr>
          <p:cNvCxnSpPr>
            <a:cxnSpLocks/>
          </p:cNvCxnSpPr>
          <p:nvPr/>
        </p:nvCxnSpPr>
        <p:spPr>
          <a:xfrm flipH="1">
            <a:off x="2635297" y="3178162"/>
            <a:ext cx="759393" cy="160284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C27B79C3-3E4E-A88A-7E01-2846111542A4}"/>
              </a:ext>
            </a:extLst>
          </p:cNvPr>
          <p:cNvSpPr/>
          <p:nvPr/>
        </p:nvSpPr>
        <p:spPr>
          <a:xfrm>
            <a:off x="9084808" y="2514052"/>
            <a:ext cx="851556" cy="4352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C26AED7D-5A8B-BA98-0A1B-2B73F627754D}"/>
              </a:ext>
            </a:extLst>
          </p:cNvPr>
          <p:cNvSpPr/>
          <p:nvPr/>
        </p:nvSpPr>
        <p:spPr>
          <a:xfrm>
            <a:off x="8599321" y="6055203"/>
            <a:ext cx="851556" cy="43522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3F3A0E-2BB8-95D2-17C9-F2EF7CAF0762}"/>
              </a:ext>
            </a:extLst>
          </p:cNvPr>
          <p:cNvSpPr/>
          <p:nvPr/>
        </p:nvSpPr>
        <p:spPr>
          <a:xfrm>
            <a:off x="755962" y="244512"/>
            <a:ext cx="3943038" cy="14982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Devices also have </a:t>
            </a:r>
            <a:r>
              <a:rPr lang="en-US" b="1" dirty="0"/>
              <a:t>channels</a:t>
            </a:r>
            <a:r>
              <a:rPr lang="en-US" dirty="0"/>
              <a:t> which are sets of electrical signals that carry one complete piece of information or power into or out of the device.</a:t>
            </a:r>
          </a:p>
        </p:txBody>
      </p:sp>
    </p:spTree>
    <p:extLst>
      <p:ext uri="{BB962C8B-B14F-4D97-AF65-F5344CB8AC3E}">
        <p14:creationId xmlns:p14="http://schemas.microsoft.com/office/powerpoint/2010/main" val="2950514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BB6F6-A8D2-3FCC-27E2-258A079A6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be 8">
            <a:extLst>
              <a:ext uri="{FF2B5EF4-FFF2-40B4-BE49-F238E27FC236}">
                <a16:creationId xmlns:a16="http://schemas.microsoft.com/office/drawing/2014/main" id="{855DA750-0668-7BF2-5668-643D45108049}"/>
              </a:ext>
            </a:extLst>
          </p:cNvPr>
          <p:cNvSpPr/>
          <p:nvPr/>
        </p:nvSpPr>
        <p:spPr>
          <a:xfrm>
            <a:off x="8677807" y="1514766"/>
            <a:ext cx="3123254" cy="1799923"/>
          </a:xfrm>
          <a:prstGeom prst="cube">
            <a:avLst>
              <a:gd name="adj" fmla="val 37617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86014170-51DB-2DD0-D21F-B47E2F35ABAF}"/>
              </a:ext>
            </a:extLst>
          </p:cNvPr>
          <p:cNvSpPr/>
          <p:nvPr/>
        </p:nvSpPr>
        <p:spPr>
          <a:xfrm>
            <a:off x="390939" y="2135984"/>
            <a:ext cx="4982818" cy="4256552"/>
          </a:xfrm>
          <a:prstGeom prst="cube">
            <a:avLst>
              <a:gd name="adj" fmla="val 2974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Toggle Switch">
            <a:extLst>
              <a:ext uri="{FF2B5EF4-FFF2-40B4-BE49-F238E27FC236}">
                <a16:creationId xmlns:a16="http://schemas.microsoft.com/office/drawing/2014/main" id="{428D8B36-7DC5-32E2-CCF8-6529CEBE64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887895" y="1754984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ggle Switch">
            <a:extLst>
              <a:ext uri="{FF2B5EF4-FFF2-40B4-BE49-F238E27FC236}">
                <a16:creationId xmlns:a16="http://schemas.microsoft.com/office/drawing/2014/main" id="{69CA9E9D-6285-A3F8-286D-A53EBB0739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8571" y1="57857" x2="39286" y2="56714"/>
                        <a14:foregroundMark x1="36714" y1="57571" x2="34714" y2="48000"/>
                        <a14:foregroundMark x1="34260" y1="59571" x2="39286" y2="49143"/>
                        <a14:backgroundMark x1="25286" y1="64000" x2="57000" y2="54714"/>
                        <a14:backgroundMark x1="57000" y1="54714" x2="67714" y2="43857"/>
                        <a14:backgroundMark x1="67714" y1="43857" x2="61000" y2="68143"/>
                        <a14:backgroundMark x1="64429" y1="38429" x2="57000" y2="50857"/>
                        <a14:backgroundMark x1="33857" y1="73429" x2="59857" y2="65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20" t="13242" r="27499" b="33548"/>
          <a:stretch>
            <a:fillRect/>
          </a:stretch>
        </p:blipFill>
        <p:spPr bwMode="auto">
          <a:xfrm>
            <a:off x="2749825" y="1814618"/>
            <a:ext cx="1676400" cy="170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eit Electric A19 Red Medium Base (e-26) LED Decorative Light Bulb A19/TR/ LED at Lowes.com">
            <a:extLst>
              <a:ext uri="{FF2B5EF4-FFF2-40B4-BE49-F238E27FC236}">
                <a16:creationId xmlns:a16="http://schemas.microsoft.com/office/drawing/2014/main" id="{04B6BBF9-19F5-42F0-FB59-E9D8235B6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7" y="728868"/>
            <a:ext cx="1249136" cy="124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ube 9">
            <a:extLst>
              <a:ext uri="{FF2B5EF4-FFF2-40B4-BE49-F238E27FC236}">
                <a16:creationId xmlns:a16="http://schemas.microsoft.com/office/drawing/2014/main" id="{24885C4E-A591-4AA7-9734-32EF3D90ECA5}"/>
              </a:ext>
            </a:extLst>
          </p:cNvPr>
          <p:cNvSpPr/>
          <p:nvPr/>
        </p:nvSpPr>
        <p:spPr>
          <a:xfrm>
            <a:off x="8121316" y="5272945"/>
            <a:ext cx="3679745" cy="1249136"/>
          </a:xfrm>
          <a:prstGeom prst="cube">
            <a:avLst>
              <a:gd name="adj" fmla="val 5710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8" name="Picture 6" descr="Torchstar LED A19 Blue Light Bulbs, 8W (40w Equivalent), E26 Base Colored Lights, for Outdoor Light Fixture, Floor Lamp, Living Room Decoration,">
            <a:extLst>
              <a:ext uri="{FF2B5EF4-FFF2-40B4-BE49-F238E27FC236}">
                <a16:creationId xmlns:a16="http://schemas.microsoft.com/office/drawing/2014/main" id="{4338AE70-E36C-405B-5AC4-07A9CA2AB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406" y="4514848"/>
            <a:ext cx="1249137" cy="124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E8C479F-4121-ED2A-0F5A-8622EEBA647D}"/>
              </a:ext>
            </a:extLst>
          </p:cNvPr>
          <p:cNvSpPr/>
          <p:nvPr/>
        </p:nvSpPr>
        <p:spPr>
          <a:xfrm>
            <a:off x="1161826" y="4087134"/>
            <a:ext cx="1796527" cy="162440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CCA469F-20DE-5FA3-EA93-CA6BF2531EA9}"/>
              </a:ext>
            </a:extLst>
          </p:cNvPr>
          <p:cNvSpPr/>
          <p:nvPr/>
        </p:nvSpPr>
        <p:spPr>
          <a:xfrm>
            <a:off x="1355464" y="4248498"/>
            <a:ext cx="1394361" cy="12201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1D9893B-13B2-13F8-F671-1B62F6466871}"/>
              </a:ext>
            </a:extLst>
          </p:cNvPr>
          <p:cNvSpPr/>
          <p:nvPr/>
        </p:nvSpPr>
        <p:spPr>
          <a:xfrm>
            <a:off x="1597919" y="451475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29643CF-B801-8BF6-838A-3A79261BBDE1}"/>
              </a:ext>
            </a:extLst>
          </p:cNvPr>
          <p:cNvSpPr/>
          <p:nvPr/>
        </p:nvSpPr>
        <p:spPr>
          <a:xfrm>
            <a:off x="2060089" y="438162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73E7D32-9CC0-99E6-53CC-044523C42F45}"/>
              </a:ext>
            </a:extLst>
          </p:cNvPr>
          <p:cNvSpPr/>
          <p:nvPr/>
        </p:nvSpPr>
        <p:spPr>
          <a:xfrm>
            <a:off x="2332534" y="480924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7A3E7EB-3D58-437B-45AD-D450287EC5AA}"/>
              </a:ext>
            </a:extLst>
          </p:cNvPr>
          <p:cNvSpPr/>
          <p:nvPr/>
        </p:nvSpPr>
        <p:spPr>
          <a:xfrm>
            <a:off x="1589872" y="491975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4E0947A-39AB-2B09-C3E6-EEBB04FCB73A}"/>
              </a:ext>
            </a:extLst>
          </p:cNvPr>
          <p:cNvSpPr/>
          <p:nvPr/>
        </p:nvSpPr>
        <p:spPr>
          <a:xfrm>
            <a:off x="2024935" y="505287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1FC970-678A-4FC2-3619-1EA4D2329C7D}"/>
              </a:ext>
            </a:extLst>
          </p:cNvPr>
          <p:cNvSpPr/>
          <p:nvPr/>
        </p:nvSpPr>
        <p:spPr>
          <a:xfrm>
            <a:off x="8874690" y="2294040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7823FB5-ADD0-2B10-640C-FB3AF7B989D3}"/>
              </a:ext>
            </a:extLst>
          </p:cNvPr>
          <p:cNvSpPr/>
          <p:nvPr/>
        </p:nvSpPr>
        <p:spPr>
          <a:xfrm>
            <a:off x="8993807" y="2401648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47CED4A-7BD4-F253-B79E-DEB84AB72FC0}"/>
              </a:ext>
            </a:extLst>
          </p:cNvPr>
          <p:cNvSpPr/>
          <p:nvPr/>
        </p:nvSpPr>
        <p:spPr>
          <a:xfrm>
            <a:off x="9192945" y="2606437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5672124-8FED-3C4C-35D2-E7F2404E6830}"/>
              </a:ext>
            </a:extLst>
          </p:cNvPr>
          <p:cNvSpPr/>
          <p:nvPr/>
        </p:nvSpPr>
        <p:spPr>
          <a:xfrm>
            <a:off x="9562209" y="2594231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6834A24-4E69-478E-137F-30DFCDF55E99}"/>
              </a:ext>
            </a:extLst>
          </p:cNvPr>
          <p:cNvSpPr/>
          <p:nvPr/>
        </p:nvSpPr>
        <p:spPr>
          <a:xfrm>
            <a:off x="8397289" y="5832203"/>
            <a:ext cx="1271392" cy="884122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6D8C7A2-0AFD-27D9-7ADA-E7C9CA40C11F}"/>
              </a:ext>
            </a:extLst>
          </p:cNvPr>
          <p:cNvSpPr/>
          <p:nvPr/>
        </p:nvSpPr>
        <p:spPr>
          <a:xfrm>
            <a:off x="8516406" y="5939811"/>
            <a:ext cx="1045803" cy="66600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FF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94CD91B-8AEC-4632-1794-2FFF1A4DC4DA}"/>
              </a:ext>
            </a:extLst>
          </p:cNvPr>
          <p:cNvSpPr/>
          <p:nvPr/>
        </p:nvSpPr>
        <p:spPr>
          <a:xfrm>
            <a:off x="8715544" y="6144600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8E3A89-B1C8-298F-4099-D1328B9CD20F}"/>
              </a:ext>
            </a:extLst>
          </p:cNvPr>
          <p:cNvSpPr/>
          <p:nvPr/>
        </p:nvSpPr>
        <p:spPr>
          <a:xfrm>
            <a:off x="9084808" y="6132394"/>
            <a:ext cx="272445" cy="2662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E77C650-685F-3AE5-D8B1-1A34DE4844E4}"/>
              </a:ext>
            </a:extLst>
          </p:cNvPr>
          <p:cNvSpPr/>
          <p:nvPr/>
        </p:nvSpPr>
        <p:spPr>
          <a:xfrm rot="20704852">
            <a:off x="1451331" y="4391524"/>
            <a:ext cx="950976" cy="405001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DF77294-17DD-B3D8-3E2C-C126437C2B20}"/>
              </a:ext>
            </a:extLst>
          </p:cNvPr>
          <p:cNvSpPr/>
          <p:nvPr/>
        </p:nvSpPr>
        <p:spPr>
          <a:xfrm rot="19089663">
            <a:off x="1860874" y="4864669"/>
            <a:ext cx="932519" cy="405001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D2A75C-BCA2-9740-2D88-6D5D9B86EE66}"/>
              </a:ext>
            </a:extLst>
          </p:cNvPr>
          <p:cNvSpPr txBox="1"/>
          <p:nvPr/>
        </p:nvSpPr>
        <p:spPr>
          <a:xfrm>
            <a:off x="404228" y="3452454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EB27B7F-E535-95C5-213E-7476A875AE39}"/>
              </a:ext>
            </a:extLst>
          </p:cNvPr>
          <p:cNvSpPr txBox="1"/>
          <p:nvPr/>
        </p:nvSpPr>
        <p:spPr>
          <a:xfrm>
            <a:off x="9834654" y="1836135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72171CD-6B03-E9EA-A8B2-44339FCBBE01}"/>
              </a:ext>
            </a:extLst>
          </p:cNvPr>
          <p:cNvSpPr txBox="1"/>
          <p:nvPr/>
        </p:nvSpPr>
        <p:spPr>
          <a:xfrm>
            <a:off x="9936364" y="5663847"/>
            <a:ext cx="10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64D8D86-0532-56E6-C804-7A59405E693C}"/>
              </a:ext>
            </a:extLst>
          </p:cNvPr>
          <p:cNvSpPr txBox="1"/>
          <p:nvPr/>
        </p:nvSpPr>
        <p:spPr>
          <a:xfrm>
            <a:off x="1268970" y="5677361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5E1946C-8AB9-4D96-564A-376BCB1AFCF9}"/>
              </a:ext>
            </a:extLst>
          </p:cNvPr>
          <p:cNvSpPr txBox="1"/>
          <p:nvPr/>
        </p:nvSpPr>
        <p:spPr>
          <a:xfrm>
            <a:off x="9759863" y="2981722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0F6A5CB-EAB2-362E-109C-A3A27709DA5A}"/>
              </a:ext>
            </a:extLst>
          </p:cNvPr>
          <p:cNvSpPr txBox="1"/>
          <p:nvPr/>
        </p:nvSpPr>
        <p:spPr>
          <a:xfrm>
            <a:off x="9557349" y="6140787"/>
            <a:ext cx="1416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Connector 1</a:t>
            </a:r>
          </a:p>
        </p:txBody>
      </p:sp>
      <p:cxnSp>
        <p:nvCxnSpPr>
          <p:cNvPr id="2" name="Curved Connector 1">
            <a:extLst>
              <a:ext uri="{FF2B5EF4-FFF2-40B4-BE49-F238E27FC236}">
                <a16:creationId xmlns:a16="http://schemas.microsoft.com/office/drawing/2014/main" id="{57B9DD07-37C5-7191-E6FD-925B9C1DA211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5654841" y="2736101"/>
            <a:ext cx="3219849" cy="2183651"/>
          </a:xfrm>
          <a:prstGeom prst="curvedConnector3">
            <a:avLst/>
          </a:prstGeom>
          <a:ln w="1270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urved Connector 2">
            <a:extLst>
              <a:ext uri="{FF2B5EF4-FFF2-40B4-BE49-F238E27FC236}">
                <a16:creationId xmlns:a16="http://schemas.microsoft.com/office/drawing/2014/main" id="{445B7DB0-1FEC-7E58-A3B7-625F402D4A5C}"/>
              </a:ext>
            </a:extLst>
          </p:cNvPr>
          <p:cNvCxnSpPr>
            <a:cxnSpLocks/>
            <a:endCxn id="26" idx="2"/>
          </p:cNvCxnSpPr>
          <p:nvPr/>
        </p:nvCxnSpPr>
        <p:spPr>
          <a:xfrm>
            <a:off x="5654842" y="4927281"/>
            <a:ext cx="2861564" cy="1345532"/>
          </a:xfrm>
          <a:prstGeom prst="curvedConnector3">
            <a:avLst>
              <a:gd name="adj1" fmla="val 50000"/>
            </a:avLst>
          </a:prstGeom>
          <a:ln w="1270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A21E49D-DB24-0734-21CB-7E5EDB40B73E}"/>
              </a:ext>
            </a:extLst>
          </p:cNvPr>
          <p:cNvCxnSpPr>
            <a:cxnSpLocks/>
          </p:cNvCxnSpPr>
          <p:nvPr/>
        </p:nvCxnSpPr>
        <p:spPr>
          <a:xfrm>
            <a:off x="2685192" y="4927281"/>
            <a:ext cx="2969650" cy="0"/>
          </a:xfrm>
          <a:prstGeom prst="line">
            <a:avLst/>
          </a:prstGeom>
          <a:ln w="1270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Callout 32">
            <a:extLst>
              <a:ext uri="{FF2B5EF4-FFF2-40B4-BE49-F238E27FC236}">
                <a16:creationId xmlns:a16="http://schemas.microsoft.com/office/drawing/2014/main" id="{52009397-78A9-E3EE-70E7-8D89F205DE64}"/>
              </a:ext>
            </a:extLst>
          </p:cNvPr>
          <p:cNvSpPr/>
          <p:nvPr/>
        </p:nvSpPr>
        <p:spPr>
          <a:xfrm>
            <a:off x="5166448" y="223089"/>
            <a:ext cx="3432873" cy="1416604"/>
          </a:xfrm>
          <a:prstGeom prst="wedgeEllipseCallout">
            <a:avLst>
              <a:gd name="adj1" fmla="val 22156"/>
              <a:gd name="adj2" fmla="val 14609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 need a </a:t>
            </a:r>
            <a:r>
              <a:rPr lang="en-US" b="1" dirty="0"/>
              <a:t>harness</a:t>
            </a:r>
            <a:r>
              <a:rPr lang="en-US" dirty="0"/>
              <a:t> that connects all three connectors together in this system.</a:t>
            </a:r>
            <a:endParaRPr lang="en-US" b="1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CD8CBDB-82F9-2531-D21D-79B942AA117A}"/>
              </a:ext>
            </a:extLst>
          </p:cNvPr>
          <p:cNvSpPr/>
          <p:nvPr/>
        </p:nvSpPr>
        <p:spPr>
          <a:xfrm>
            <a:off x="8599321" y="6055203"/>
            <a:ext cx="851556" cy="43522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A055319-BBB2-533C-B242-CA37DAF78C40}"/>
              </a:ext>
            </a:extLst>
          </p:cNvPr>
          <p:cNvSpPr/>
          <p:nvPr/>
        </p:nvSpPr>
        <p:spPr>
          <a:xfrm>
            <a:off x="9084808" y="2514052"/>
            <a:ext cx="851556" cy="4352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6C862F-5D82-CE4C-BB56-ABB148B35BC3}"/>
              </a:ext>
            </a:extLst>
          </p:cNvPr>
          <p:cNvSpPr/>
          <p:nvPr/>
        </p:nvSpPr>
        <p:spPr>
          <a:xfrm>
            <a:off x="422696" y="1085656"/>
            <a:ext cx="4149303" cy="7289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collection of devices and harnesses is called a </a:t>
            </a:r>
            <a:r>
              <a:rPr lang="en-US" b="1" dirty="0"/>
              <a:t>system</a:t>
            </a:r>
            <a:r>
              <a:rPr lang="en-US" dirty="0"/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1778EB-3447-3C5C-CB05-E61D7158631F}"/>
              </a:ext>
            </a:extLst>
          </p:cNvPr>
          <p:cNvSpPr/>
          <p:nvPr/>
        </p:nvSpPr>
        <p:spPr>
          <a:xfrm>
            <a:off x="404228" y="244513"/>
            <a:ext cx="4167772" cy="63719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Let’s say you want to connect these devices together.</a:t>
            </a:r>
          </a:p>
        </p:txBody>
      </p:sp>
    </p:spTree>
    <p:extLst>
      <p:ext uri="{BB962C8B-B14F-4D97-AF65-F5344CB8AC3E}">
        <p14:creationId xmlns:p14="http://schemas.microsoft.com/office/powerpoint/2010/main" val="2776954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E72BF-1043-8451-2708-ECDD4DD4C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8E34A0-A811-D59B-727C-2BB9DBEC0BF5}"/>
              </a:ext>
            </a:extLst>
          </p:cNvPr>
          <p:cNvSpPr/>
          <p:nvPr/>
        </p:nvSpPr>
        <p:spPr>
          <a:xfrm>
            <a:off x="8550127" y="3736640"/>
            <a:ext cx="3350018" cy="234562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rgbClr val="C00000"/>
                </a:solidFill>
              </a:rPr>
              <a:t>Device 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B4F956-4064-87E2-0510-DA455BBEF54F}"/>
              </a:ext>
            </a:extLst>
          </p:cNvPr>
          <p:cNvSpPr/>
          <p:nvPr/>
        </p:nvSpPr>
        <p:spPr>
          <a:xfrm>
            <a:off x="255825" y="1047841"/>
            <a:ext cx="3350018" cy="386161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Device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FEAD85-4539-2311-92B7-B3EB28D8DCD4}"/>
              </a:ext>
            </a:extLst>
          </p:cNvPr>
          <p:cNvSpPr/>
          <p:nvPr/>
        </p:nvSpPr>
        <p:spPr>
          <a:xfrm>
            <a:off x="8550127" y="1047841"/>
            <a:ext cx="3350018" cy="234562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rgbClr val="C00000"/>
                </a:solidFill>
              </a:rPr>
              <a:t>Device 2</a:t>
            </a:r>
          </a:p>
        </p:txBody>
      </p:sp>
      <p:cxnSp>
        <p:nvCxnSpPr>
          <p:cNvPr id="129" name="Elbow Connector 128">
            <a:extLst>
              <a:ext uri="{FF2B5EF4-FFF2-40B4-BE49-F238E27FC236}">
                <a16:creationId xmlns:a16="http://schemas.microsoft.com/office/drawing/2014/main" id="{D4BDDACA-6773-8180-48FD-3D3F42199FC4}"/>
              </a:ext>
            </a:extLst>
          </p:cNvPr>
          <p:cNvCxnSpPr>
            <a:cxnSpLocks/>
          </p:cNvCxnSpPr>
          <p:nvPr/>
        </p:nvCxnSpPr>
        <p:spPr>
          <a:xfrm>
            <a:off x="4235455" y="3075582"/>
            <a:ext cx="3685060" cy="2314156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1" name="Elbow Connector 130">
            <a:extLst>
              <a:ext uri="{FF2B5EF4-FFF2-40B4-BE49-F238E27FC236}">
                <a16:creationId xmlns:a16="http://schemas.microsoft.com/office/drawing/2014/main" id="{54EA38B6-2BB7-1E61-84BF-22D002784CC2}"/>
              </a:ext>
            </a:extLst>
          </p:cNvPr>
          <p:cNvCxnSpPr>
            <a:cxnSpLocks/>
          </p:cNvCxnSpPr>
          <p:nvPr/>
        </p:nvCxnSpPr>
        <p:spPr>
          <a:xfrm flipV="1">
            <a:off x="4235455" y="2585761"/>
            <a:ext cx="3685060" cy="489821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83C9E308-BF65-900D-B87A-647E0E1CF1E1}"/>
              </a:ext>
            </a:extLst>
          </p:cNvPr>
          <p:cNvCxnSpPr>
            <a:cxnSpLocks/>
          </p:cNvCxnSpPr>
          <p:nvPr/>
        </p:nvCxnSpPr>
        <p:spPr>
          <a:xfrm flipV="1">
            <a:off x="4008201" y="3075583"/>
            <a:ext cx="227254" cy="253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E816B985-C6C2-692F-F7B7-72CF79685ADE}"/>
              </a:ext>
            </a:extLst>
          </p:cNvPr>
          <p:cNvSpPr/>
          <p:nvPr/>
        </p:nvSpPr>
        <p:spPr>
          <a:xfrm>
            <a:off x="8147769" y="1829232"/>
            <a:ext cx="3525122" cy="106623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BD5F2538-16DD-9BCF-8BC9-694A390B5CAC}"/>
              </a:ext>
            </a:extLst>
          </p:cNvPr>
          <p:cNvSpPr/>
          <p:nvPr/>
        </p:nvSpPr>
        <p:spPr>
          <a:xfrm>
            <a:off x="8147769" y="2424765"/>
            <a:ext cx="1562288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Channel 1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70957427-498B-5411-1B71-ABB5FC4120D4}"/>
              </a:ext>
            </a:extLst>
          </p:cNvPr>
          <p:cNvCxnSpPr>
            <a:cxnSpLocks/>
          </p:cNvCxnSpPr>
          <p:nvPr/>
        </p:nvCxnSpPr>
        <p:spPr>
          <a:xfrm flipV="1">
            <a:off x="7920515" y="2585761"/>
            <a:ext cx="227254" cy="253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6091834-7C2D-4EB4-1B8E-F2DD45EBEBC9}"/>
              </a:ext>
            </a:extLst>
          </p:cNvPr>
          <p:cNvSpPr/>
          <p:nvPr/>
        </p:nvSpPr>
        <p:spPr>
          <a:xfrm>
            <a:off x="8147769" y="4597337"/>
            <a:ext cx="3525122" cy="106623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102BB63-27B3-99C5-469E-3FBC71EF5307}"/>
              </a:ext>
            </a:extLst>
          </p:cNvPr>
          <p:cNvSpPr/>
          <p:nvPr/>
        </p:nvSpPr>
        <p:spPr>
          <a:xfrm>
            <a:off x="8147769" y="5192870"/>
            <a:ext cx="1562288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00FF"/>
                </a:solidFill>
              </a:rPr>
              <a:t>Channel 2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03515BA9-3801-CD38-A5EC-B2B0D38DDFA3}"/>
              </a:ext>
            </a:extLst>
          </p:cNvPr>
          <p:cNvCxnSpPr>
            <a:cxnSpLocks/>
          </p:cNvCxnSpPr>
          <p:nvPr/>
        </p:nvCxnSpPr>
        <p:spPr>
          <a:xfrm flipV="1">
            <a:off x="7920515" y="5389738"/>
            <a:ext cx="227254" cy="253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Oval 155">
            <a:extLst>
              <a:ext uri="{FF2B5EF4-FFF2-40B4-BE49-F238E27FC236}">
                <a16:creationId xmlns:a16="http://schemas.microsoft.com/office/drawing/2014/main" id="{1FB1A2D4-08C0-F70E-5665-895B31ECDE3E}"/>
              </a:ext>
            </a:extLst>
          </p:cNvPr>
          <p:cNvSpPr/>
          <p:nvPr/>
        </p:nvSpPr>
        <p:spPr>
          <a:xfrm>
            <a:off x="6017600" y="3016927"/>
            <a:ext cx="120769" cy="11731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FD761B65-C983-99AB-3243-5BDE2DE4CCB8}"/>
              </a:ext>
            </a:extLst>
          </p:cNvPr>
          <p:cNvSpPr/>
          <p:nvPr/>
        </p:nvSpPr>
        <p:spPr>
          <a:xfrm>
            <a:off x="483079" y="1829232"/>
            <a:ext cx="3525122" cy="26939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7252E6D7-C939-E94F-0E48-2F4BB1474520}"/>
              </a:ext>
            </a:extLst>
          </p:cNvPr>
          <p:cNvSpPr/>
          <p:nvPr/>
        </p:nvSpPr>
        <p:spPr>
          <a:xfrm>
            <a:off x="2509665" y="2487665"/>
            <a:ext cx="1498536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6"/>
                </a:solidFill>
              </a:rPr>
              <a:t>Channel 1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6CC1F473-B371-2D4D-089F-8F6B8A7D1E8D}"/>
              </a:ext>
            </a:extLst>
          </p:cNvPr>
          <p:cNvSpPr/>
          <p:nvPr/>
        </p:nvSpPr>
        <p:spPr>
          <a:xfrm>
            <a:off x="2481943" y="3762437"/>
            <a:ext cx="1498535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5"/>
                </a:solidFill>
              </a:rPr>
              <a:t>Channel 2</a:t>
            </a:r>
          </a:p>
        </p:txBody>
      </p:sp>
      <p:sp>
        <p:nvSpPr>
          <p:cNvPr id="8" name="Oval Callout 7">
            <a:extLst>
              <a:ext uri="{FF2B5EF4-FFF2-40B4-BE49-F238E27FC236}">
                <a16:creationId xmlns:a16="http://schemas.microsoft.com/office/drawing/2014/main" id="{ECEC82C5-0B40-AE72-8421-E401EF637F7D}"/>
              </a:ext>
            </a:extLst>
          </p:cNvPr>
          <p:cNvSpPr/>
          <p:nvPr/>
        </p:nvSpPr>
        <p:spPr>
          <a:xfrm>
            <a:off x="1577009" y="5085912"/>
            <a:ext cx="4122726" cy="1641451"/>
          </a:xfrm>
          <a:prstGeom prst="wedgeEllipseCallout">
            <a:avLst>
              <a:gd name="adj1" fmla="val 57471"/>
              <a:gd name="adj2" fmla="val -5233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 is a </a:t>
            </a:r>
            <a:r>
              <a:rPr lang="en-US" b="1" dirty="0"/>
              <a:t>net</a:t>
            </a:r>
            <a:r>
              <a:rPr lang="en-US" dirty="0"/>
              <a:t>. It represents the requirement for a </a:t>
            </a:r>
            <a:r>
              <a:rPr lang="en-US" b="1" dirty="0"/>
              <a:t>harness</a:t>
            </a:r>
            <a:r>
              <a:rPr lang="en-US" dirty="0"/>
              <a:t>.</a:t>
            </a:r>
            <a:endParaRPr lang="en-US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F76510-314A-2B21-D97D-C2699A36276F}"/>
              </a:ext>
            </a:extLst>
          </p:cNvPr>
          <p:cNvSpPr/>
          <p:nvPr/>
        </p:nvSpPr>
        <p:spPr>
          <a:xfrm>
            <a:off x="755962" y="244513"/>
            <a:ext cx="3816038" cy="7269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 is how our </a:t>
            </a:r>
            <a:r>
              <a:rPr lang="en-US" b="1" dirty="0"/>
              <a:t>system</a:t>
            </a:r>
            <a:r>
              <a:rPr lang="en-US" dirty="0"/>
              <a:t> looks in a schematic view:</a:t>
            </a:r>
          </a:p>
        </p:txBody>
      </p:sp>
    </p:spTree>
    <p:extLst>
      <p:ext uri="{BB962C8B-B14F-4D97-AF65-F5344CB8AC3E}">
        <p14:creationId xmlns:p14="http://schemas.microsoft.com/office/powerpoint/2010/main" val="390347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E9987-BD87-A7CB-0EB1-EF8F4695D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D198AFA-DE9A-27CD-7F0B-392DF5729399}"/>
              </a:ext>
            </a:extLst>
          </p:cNvPr>
          <p:cNvSpPr/>
          <p:nvPr/>
        </p:nvSpPr>
        <p:spPr>
          <a:xfrm>
            <a:off x="408655" y="230737"/>
            <a:ext cx="4396610" cy="7975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Channels</a:t>
            </a:r>
            <a:r>
              <a:rPr lang="en-US" dirty="0"/>
              <a:t> have </a:t>
            </a:r>
            <a:r>
              <a:rPr lang="en-US" b="1" dirty="0"/>
              <a:t>channel types</a:t>
            </a:r>
            <a:r>
              <a:rPr lang="en-US" dirty="0"/>
              <a:t>, some of which are compatible with each other.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0BB493-38D7-CE4F-C509-E3C2B2D858AD}"/>
              </a:ext>
            </a:extLst>
          </p:cNvPr>
          <p:cNvSpPr/>
          <p:nvPr/>
        </p:nvSpPr>
        <p:spPr>
          <a:xfrm>
            <a:off x="8147769" y="2424765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device2.connector1 </a:t>
            </a:r>
            <a:r>
              <a:rPr lang="en-US" dirty="0">
                <a:solidFill>
                  <a:schemeClr val="tx1"/>
                </a:solidFill>
              </a:rPr>
              <a:t>(input)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AE3802-8AD5-D9A3-A2C9-6E0A1EB75DD1}"/>
              </a:ext>
            </a:extLst>
          </p:cNvPr>
          <p:cNvSpPr/>
          <p:nvPr/>
        </p:nvSpPr>
        <p:spPr>
          <a:xfrm>
            <a:off x="8147769" y="5192870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00FF"/>
                </a:solidFill>
              </a:rPr>
              <a:t>device3.connector1 </a:t>
            </a:r>
            <a:r>
              <a:rPr lang="en-US" dirty="0">
                <a:solidFill>
                  <a:schemeClr val="tx1"/>
                </a:solidFill>
              </a:rPr>
              <a:t>(input)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1F6CF6-CC74-6CFD-B249-80AFEF03DA0A}"/>
              </a:ext>
            </a:extLst>
          </p:cNvPr>
          <p:cNvSpPr/>
          <p:nvPr/>
        </p:nvSpPr>
        <p:spPr>
          <a:xfrm>
            <a:off x="561109" y="2487665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6"/>
                </a:solidFill>
              </a:rPr>
              <a:t>device1.channel1 </a:t>
            </a:r>
            <a:r>
              <a:rPr lang="en-US" dirty="0">
                <a:solidFill>
                  <a:schemeClr val="tx1"/>
                </a:solidFill>
              </a:rPr>
              <a:t>(output)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E59C8C-E4B6-2FE8-DC2A-9AC7860D528F}"/>
              </a:ext>
            </a:extLst>
          </p:cNvPr>
          <p:cNvSpPr/>
          <p:nvPr/>
        </p:nvSpPr>
        <p:spPr>
          <a:xfrm>
            <a:off x="561109" y="3762437"/>
            <a:ext cx="3419369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5"/>
                </a:solidFill>
              </a:rPr>
              <a:t>device1.channel2 </a:t>
            </a:r>
            <a:r>
              <a:rPr lang="en-US" dirty="0">
                <a:solidFill>
                  <a:schemeClr val="tx1"/>
                </a:solidFill>
              </a:rPr>
              <a:t>(output)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A04F39-85B8-E67B-C9A3-7492EBB5581E}"/>
              </a:ext>
            </a:extLst>
          </p:cNvPr>
          <p:cNvSpPr/>
          <p:nvPr/>
        </p:nvSpPr>
        <p:spPr>
          <a:xfrm>
            <a:off x="408654" y="1123994"/>
            <a:ext cx="4396610" cy="9386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Because these </a:t>
            </a:r>
            <a:r>
              <a:rPr lang="en-US" b="1" dirty="0"/>
              <a:t>channels</a:t>
            </a:r>
            <a:r>
              <a:rPr lang="en-US" dirty="0"/>
              <a:t> are part of the same </a:t>
            </a:r>
            <a:r>
              <a:rPr lang="en-US" b="1" dirty="0"/>
              <a:t>net</a:t>
            </a:r>
            <a:r>
              <a:rPr lang="en-US" dirty="0"/>
              <a:t>, they can be mapped to each other if they are compatible.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CB2D24C-7BCB-C696-62F3-B37FA0912027}"/>
              </a:ext>
            </a:extLst>
          </p:cNvPr>
          <p:cNvSpPr/>
          <p:nvPr/>
        </p:nvSpPr>
        <p:spPr>
          <a:xfrm>
            <a:off x="6120063" y="3429000"/>
            <a:ext cx="120769" cy="11731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5EF806-07DA-90E5-0958-D91DA86A6C69}"/>
              </a:ext>
            </a:extLst>
          </p:cNvPr>
          <p:cNvCxnSpPr>
            <a:cxnSpLocks/>
            <a:endCxn id="3" idx="3"/>
          </p:cNvCxnSpPr>
          <p:nvPr/>
        </p:nvCxnSpPr>
        <p:spPr>
          <a:xfrm flipV="1">
            <a:off x="3980478" y="3529131"/>
            <a:ext cx="2157271" cy="3943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C90871-925C-13CD-4956-34390F7E3F61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4008201" y="2648661"/>
            <a:ext cx="2129548" cy="7975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A8C4006-B5A6-890B-6EA5-7C5894AD80D7}"/>
              </a:ext>
            </a:extLst>
          </p:cNvPr>
          <p:cNvCxnSpPr>
            <a:cxnSpLocks/>
            <a:stCxn id="3" idx="5"/>
          </p:cNvCxnSpPr>
          <p:nvPr/>
        </p:nvCxnSpPr>
        <p:spPr>
          <a:xfrm>
            <a:off x="6223146" y="3529131"/>
            <a:ext cx="1924623" cy="1824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2197B04-0145-CD46-CB62-20C34D2D123F}"/>
              </a:ext>
            </a:extLst>
          </p:cNvPr>
          <p:cNvCxnSpPr>
            <a:cxnSpLocks/>
            <a:stCxn id="3" idx="7"/>
          </p:cNvCxnSpPr>
          <p:nvPr/>
        </p:nvCxnSpPr>
        <p:spPr>
          <a:xfrm flipV="1">
            <a:off x="6223146" y="2585761"/>
            <a:ext cx="1924623" cy="8604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924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DDF57-FB25-594E-2B5D-CB349B066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9997E2C-0200-55E3-FA39-0025BBD6DA5D}"/>
              </a:ext>
            </a:extLst>
          </p:cNvPr>
          <p:cNvSpPr/>
          <p:nvPr/>
        </p:nvSpPr>
        <p:spPr>
          <a:xfrm>
            <a:off x="408656" y="357168"/>
            <a:ext cx="4090607" cy="7975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Let’s say we want to map these channels to each other: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CD47485-08B9-C8FB-3614-A9169DEB468A}"/>
              </a:ext>
            </a:extLst>
          </p:cNvPr>
          <p:cNvSpPr/>
          <p:nvPr/>
        </p:nvSpPr>
        <p:spPr>
          <a:xfrm>
            <a:off x="8147769" y="2424765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FF0000"/>
                </a:solidFill>
              </a:rPr>
              <a:t>device2.connector1 </a:t>
            </a:r>
            <a:r>
              <a:rPr lang="en-US" dirty="0">
                <a:solidFill>
                  <a:schemeClr val="tx1"/>
                </a:solidFill>
              </a:rPr>
              <a:t>(input)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B941D9-D670-80A3-B2DF-4B6DAAABAD54}"/>
              </a:ext>
            </a:extLst>
          </p:cNvPr>
          <p:cNvSpPr/>
          <p:nvPr/>
        </p:nvSpPr>
        <p:spPr>
          <a:xfrm>
            <a:off x="8147769" y="5192870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00FF"/>
                </a:solidFill>
              </a:rPr>
              <a:t>device3.connector1 </a:t>
            </a:r>
            <a:r>
              <a:rPr lang="en-US" dirty="0">
                <a:solidFill>
                  <a:schemeClr val="tx1"/>
                </a:solidFill>
              </a:rPr>
              <a:t>(input)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5296AB3-BE4D-C538-AB4F-8941ECFCFCCB}"/>
              </a:ext>
            </a:extLst>
          </p:cNvPr>
          <p:cNvSpPr/>
          <p:nvPr/>
        </p:nvSpPr>
        <p:spPr>
          <a:xfrm>
            <a:off x="561109" y="2487665"/>
            <a:ext cx="3447092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6"/>
                </a:solidFill>
              </a:rPr>
              <a:t>device1.channel1 </a:t>
            </a:r>
            <a:r>
              <a:rPr lang="en-US" dirty="0">
                <a:solidFill>
                  <a:schemeClr val="tx1"/>
                </a:solidFill>
              </a:rPr>
              <a:t>(output)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C0237C-16C3-451B-9992-54C4E00B9A4A}"/>
              </a:ext>
            </a:extLst>
          </p:cNvPr>
          <p:cNvSpPr/>
          <p:nvPr/>
        </p:nvSpPr>
        <p:spPr>
          <a:xfrm>
            <a:off x="561109" y="3762437"/>
            <a:ext cx="3419369" cy="321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accent5"/>
                </a:solidFill>
              </a:rPr>
              <a:t>device1.channel2 </a:t>
            </a:r>
            <a:r>
              <a:rPr lang="en-US" dirty="0">
                <a:solidFill>
                  <a:schemeClr val="tx1"/>
                </a:solidFill>
              </a:rPr>
              <a:t>(output)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E1555A8-A11A-CA3B-AFCB-3C05BF1662DE}"/>
              </a:ext>
            </a:extLst>
          </p:cNvPr>
          <p:cNvSpPr/>
          <p:nvPr/>
        </p:nvSpPr>
        <p:spPr>
          <a:xfrm>
            <a:off x="6120063" y="3429000"/>
            <a:ext cx="120769" cy="11731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558EC0F-9409-9DBE-ADE8-B50D8D32C98D}"/>
              </a:ext>
            </a:extLst>
          </p:cNvPr>
          <p:cNvCxnSpPr>
            <a:cxnSpLocks/>
            <a:endCxn id="2" idx="3"/>
          </p:cNvCxnSpPr>
          <p:nvPr/>
        </p:nvCxnSpPr>
        <p:spPr>
          <a:xfrm flipV="1">
            <a:off x="3980478" y="3529131"/>
            <a:ext cx="2157271" cy="3943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A4F8829-A6FA-F789-ACFD-6B131A468152}"/>
              </a:ext>
            </a:extLst>
          </p:cNvPr>
          <p:cNvCxnSpPr>
            <a:cxnSpLocks/>
            <a:endCxn id="2" idx="1"/>
          </p:cNvCxnSpPr>
          <p:nvPr/>
        </p:nvCxnSpPr>
        <p:spPr>
          <a:xfrm>
            <a:off x="4008201" y="2648661"/>
            <a:ext cx="2129548" cy="7975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F01358A-E8C6-3AB4-02C0-CC5ECBAFF56A}"/>
              </a:ext>
            </a:extLst>
          </p:cNvPr>
          <p:cNvCxnSpPr>
            <a:cxnSpLocks/>
            <a:stCxn id="2" idx="5"/>
          </p:cNvCxnSpPr>
          <p:nvPr/>
        </p:nvCxnSpPr>
        <p:spPr>
          <a:xfrm>
            <a:off x="6223146" y="3529131"/>
            <a:ext cx="1924623" cy="1824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47DB7A-8706-3DF5-5AA2-49E7755120C4}"/>
              </a:ext>
            </a:extLst>
          </p:cNvPr>
          <p:cNvCxnSpPr>
            <a:cxnSpLocks/>
            <a:stCxn id="2" idx="7"/>
          </p:cNvCxnSpPr>
          <p:nvPr/>
        </p:nvCxnSpPr>
        <p:spPr>
          <a:xfrm flipV="1">
            <a:off x="6223146" y="2585761"/>
            <a:ext cx="1924623" cy="8604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Left-Right Arrow 3">
            <a:extLst>
              <a:ext uri="{FF2B5EF4-FFF2-40B4-BE49-F238E27FC236}">
                <a16:creationId xmlns:a16="http://schemas.microsoft.com/office/drawing/2014/main" id="{CDFA1919-64A8-4EC8-7434-8FE8AA734E15}"/>
              </a:ext>
            </a:extLst>
          </p:cNvPr>
          <p:cNvSpPr/>
          <p:nvPr/>
        </p:nvSpPr>
        <p:spPr>
          <a:xfrm rot="20461701">
            <a:off x="4185044" y="3103418"/>
            <a:ext cx="3870037" cy="314037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-Right Arrow 4">
            <a:extLst>
              <a:ext uri="{FF2B5EF4-FFF2-40B4-BE49-F238E27FC236}">
                <a16:creationId xmlns:a16="http://schemas.microsoft.com/office/drawing/2014/main" id="{70D01A43-DF21-14AF-6DF8-DF08CD2B51E1}"/>
              </a:ext>
            </a:extLst>
          </p:cNvPr>
          <p:cNvSpPr/>
          <p:nvPr/>
        </p:nvSpPr>
        <p:spPr>
          <a:xfrm rot="1924862">
            <a:off x="3867639" y="3817629"/>
            <a:ext cx="4492207" cy="314037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662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AB729-9712-4234-6759-B3208BE79A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ight Arrow 103">
            <a:extLst>
              <a:ext uri="{FF2B5EF4-FFF2-40B4-BE49-F238E27FC236}">
                <a16:creationId xmlns:a16="http://schemas.microsoft.com/office/drawing/2014/main" id="{B933B42D-CEB3-6AAE-A651-D83A9BE18294}"/>
              </a:ext>
            </a:extLst>
          </p:cNvPr>
          <p:cNvSpPr/>
          <p:nvPr/>
        </p:nvSpPr>
        <p:spPr>
          <a:xfrm>
            <a:off x="112354" y="5532207"/>
            <a:ext cx="9541892" cy="760205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harness</a:t>
            </a:r>
          </a:p>
        </p:txBody>
      </p:sp>
      <p:sp>
        <p:nvSpPr>
          <p:cNvPr id="103" name="Right Arrow 102">
            <a:extLst>
              <a:ext uri="{FF2B5EF4-FFF2-40B4-BE49-F238E27FC236}">
                <a16:creationId xmlns:a16="http://schemas.microsoft.com/office/drawing/2014/main" id="{C0B22A29-0E1C-5A7C-D338-72392AFDA06B}"/>
              </a:ext>
            </a:extLst>
          </p:cNvPr>
          <p:cNvSpPr/>
          <p:nvPr/>
        </p:nvSpPr>
        <p:spPr>
          <a:xfrm>
            <a:off x="112354" y="4138678"/>
            <a:ext cx="9541892" cy="760205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system</a:t>
            </a:r>
          </a:p>
        </p:txBody>
      </p:sp>
      <p:sp>
        <p:nvSpPr>
          <p:cNvPr id="101" name="Right Arrow 100">
            <a:extLst>
              <a:ext uri="{FF2B5EF4-FFF2-40B4-BE49-F238E27FC236}">
                <a16:creationId xmlns:a16="http://schemas.microsoft.com/office/drawing/2014/main" id="{4EF826AF-A86B-F670-A1FE-0E4F416A1AC3}"/>
              </a:ext>
            </a:extLst>
          </p:cNvPr>
          <p:cNvSpPr/>
          <p:nvPr/>
        </p:nvSpPr>
        <p:spPr>
          <a:xfrm>
            <a:off x="89767" y="2707010"/>
            <a:ext cx="9541892" cy="760205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device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283CC-C728-79E9-701C-70FEBF6A9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67" y="68811"/>
            <a:ext cx="6297385" cy="1325563"/>
          </a:xfrm>
        </p:spPr>
        <p:txBody>
          <a:bodyPr/>
          <a:lstStyle/>
          <a:p>
            <a:r>
              <a:rPr lang="en-US" dirty="0"/>
              <a:t>Workflow Overview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DADBFC2-85ED-89BB-BC94-5C13516A2FA1}"/>
              </a:ext>
            </a:extLst>
          </p:cNvPr>
          <p:cNvSpPr/>
          <p:nvPr/>
        </p:nvSpPr>
        <p:spPr>
          <a:xfrm>
            <a:off x="9984185" y="41200"/>
            <a:ext cx="2118048" cy="33590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tx1"/>
                </a:solidFill>
              </a:rPr>
              <a:t>User editable per product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B0399CA-5C19-D3D5-755D-E2015D4014F6}"/>
              </a:ext>
            </a:extLst>
          </p:cNvPr>
          <p:cNvSpPr/>
          <p:nvPr/>
        </p:nvSpPr>
        <p:spPr>
          <a:xfrm>
            <a:off x="9984185" y="378926"/>
            <a:ext cx="2118048" cy="335902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tx1"/>
                </a:solidFill>
              </a:rPr>
              <a:t>Generated file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0A210F-7BD5-BD7E-75F7-B290CEFE6DD6}"/>
              </a:ext>
            </a:extLst>
          </p:cNvPr>
          <p:cNvSpPr/>
          <p:nvPr/>
        </p:nvSpPr>
        <p:spPr>
          <a:xfrm>
            <a:off x="2681545" y="4109779"/>
            <a:ext cx="2224342" cy="7798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Definition (</a:t>
            </a:r>
            <a:r>
              <a:rPr lang="en-US" dirty="0" err="1"/>
              <a:t>kicad_sch</a:t>
            </a:r>
            <a:r>
              <a:rPr lang="en-US" dirty="0"/>
              <a:t>)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0AED2B8-AF34-93A0-2B0E-3607EC98B4AD}"/>
              </a:ext>
            </a:extLst>
          </p:cNvPr>
          <p:cNvCxnSpPr>
            <a:cxnSpLocks/>
            <a:stCxn id="42" idx="2"/>
            <a:endCxn id="4" idx="0"/>
          </p:cNvCxnSpPr>
          <p:nvPr/>
        </p:nvCxnSpPr>
        <p:spPr>
          <a:xfrm flipH="1">
            <a:off x="3793716" y="3486876"/>
            <a:ext cx="6950113" cy="6229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6991157-6041-3BC0-60B8-078E1586EB27}"/>
              </a:ext>
            </a:extLst>
          </p:cNvPr>
          <p:cNvSpPr/>
          <p:nvPr/>
        </p:nvSpPr>
        <p:spPr>
          <a:xfrm>
            <a:off x="9654245" y="4109778"/>
            <a:ext cx="2224342" cy="77986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Instances List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A3650D5-0CEC-C58F-68E5-7A07EF980C45}"/>
              </a:ext>
            </a:extLst>
          </p:cNvPr>
          <p:cNvCxnSpPr>
            <a:cxnSpLocks/>
            <a:stCxn id="4" idx="3"/>
            <a:endCxn id="33" idx="1"/>
          </p:cNvCxnSpPr>
          <p:nvPr/>
        </p:nvCxnSpPr>
        <p:spPr>
          <a:xfrm flipV="1">
            <a:off x="4905887" y="4499711"/>
            <a:ext cx="1212700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9DD0C30F-3609-54FE-FBC8-521AC0D5F055}"/>
              </a:ext>
            </a:extLst>
          </p:cNvPr>
          <p:cNvSpPr/>
          <p:nvPr/>
        </p:nvSpPr>
        <p:spPr>
          <a:xfrm>
            <a:off x="2681545" y="5512548"/>
            <a:ext cx="2224342" cy="7798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Harness feature tree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1FD1400-86D7-7321-06BF-50B30B793825}"/>
              </a:ext>
            </a:extLst>
          </p:cNvPr>
          <p:cNvSpPr/>
          <p:nvPr/>
        </p:nvSpPr>
        <p:spPr>
          <a:xfrm>
            <a:off x="6118587" y="4109778"/>
            <a:ext cx="2224342" cy="7798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System Feature Tree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EAB4BF-8649-8DE7-7102-11C809A9DF85}"/>
              </a:ext>
            </a:extLst>
          </p:cNvPr>
          <p:cNvSpPr/>
          <p:nvPr/>
        </p:nvSpPr>
        <p:spPr>
          <a:xfrm>
            <a:off x="2658958" y="2707010"/>
            <a:ext cx="2224342" cy="77986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Feature Tree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102CA29-1758-311D-ED2F-5D56B84F52EA}"/>
              </a:ext>
            </a:extLst>
          </p:cNvPr>
          <p:cNvSpPr/>
          <p:nvPr/>
        </p:nvSpPr>
        <p:spPr>
          <a:xfrm>
            <a:off x="6096000" y="2707010"/>
            <a:ext cx="2224342" cy="77986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Signals List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36362E4-0819-F245-1770-B864B0F62CA5}"/>
              </a:ext>
            </a:extLst>
          </p:cNvPr>
          <p:cNvSpPr/>
          <p:nvPr/>
        </p:nvSpPr>
        <p:spPr>
          <a:xfrm>
            <a:off x="9631658" y="2707010"/>
            <a:ext cx="2224342" cy="77986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Device </a:t>
            </a:r>
            <a:r>
              <a:rPr lang="en-US" dirty="0" err="1"/>
              <a:t>Kicad</a:t>
            </a:r>
            <a:r>
              <a:rPr lang="en-US" dirty="0"/>
              <a:t> Symbol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EB984F80-D67F-5BE1-52CC-4C02FA67DBFA}"/>
              </a:ext>
            </a:extLst>
          </p:cNvPr>
          <p:cNvCxnSpPr>
            <a:cxnSpLocks/>
            <a:stCxn id="39" idx="3"/>
            <a:endCxn id="41" idx="1"/>
          </p:cNvCxnSpPr>
          <p:nvPr/>
        </p:nvCxnSpPr>
        <p:spPr>
          <a:xfrm>
            <a:off x="4883300" y="3096943"/>
            <a:ext cx="12127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FDB08F1-020C-34EC-5AC1-D9D6A8A790EB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8320342" y="3096943"/>
            <a:ext cx="131131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C95C414-1593-0A9C-1B11-B6B996A5432B}"/>
              </a:ext>
            </a:extLst>
          </p:cNvPr>
          <p:cNvCxnSpPr>
            <a:cxnSpLocks/>
            <a:stCxn id="17" idx="2"/>
            <a:endCxn id="30" idx="0"/>
          </p:cNvCxnSpPr>
          <p:nvPr/>
        </p:nvCxnSpPr>
        <p:spPr>
          <a:xfrm flipH="1">
            <a:off x="3793716" y="4889644"/>
            <a:ext cx="6972700" cy="6229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112D5E7B-86CF-8EB5-675A-392BE78F50E8}"/>
              </a:ext>
            </a:extLst>
          </p:cNvPr>
          <p:cNvCxnSpPr>
            <a:cxnSpLocks/>
            <a:stCxn id="33" idx="3"/>
            <a:endCxn id="17" idx="1"/>
          </p:cNvCxnSpPr>
          <p:nvPr/>
        </p:nvCxnSpPr>
        <p:spPr>
          <a:xfrm>
            <a:off x="8342929" y="4499711"/>
            <a:ext cx="131131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9C9F4292-1799-E45D-AC47-05ED9E80A325}"/>
              </a:ext>
            </a:extLst>
          </p:cNvPr>
          <p:cNvSpPr/>
          <p:nvPr/>
        </p:nvSpPr>
        <p:spPr>
          <a:xfrm>
            <a:off x="6118587" y="5512546"/>
            <a:ext cx="2224342" cy="77986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Harness Instances List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7EF83C2-8860-4C41-95AD-A19D227D00EF}"/>
              </a:ext>
            </a:extLst>
          </p:cNvPr>
          <p:cNvSpPr/>
          <p:nvPr/>
        </p:nvSpPr>
        <p:spPr>
          <a:xfrm>
            <a:off x="9654245" y="5521787"/>
            <a:ext cx="2224342" cy="77986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Harness Build Drawing PDF set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FD9C26F7-419D-46CB-4F6F-28277609E15E}"/>
              </a:ext>
            </a:extLst>
          </p:cNvPr>
          <p:cNvCxnSpPr>
            <a:cxnSpLocks/>
            <a:stCxn id="30" idx="3"/>
            <a:endCxn id="81" idx="1"/>
          </p:cNvCxnSpPr>
          <p:nvPr/>
        </p:nvCxnSpPr>
        <p:spPr>
          <a:xfrm flipV="1">
            <a:off x="4905887" y="5902479"/>
            <a:ext cx="1212700" cy="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F00C3196-7908-3237-1369-59FFA641872A}"/>
              </a:ext>
            </a:extLst>
          </p:cNvPr>
          <p:cNvCxnSpPr>
            <a:cxnSpLocks/>
            <a:stCxn id="81" idx="3"/>
            <a:endCxn id="82" idx="1"/>
          </p:cNvCxnSpPr>
          <p:nvPr/>
        </p:nvCxnSpPr>
        <p:spPr>
          <a:xfrm>
            <a:off x="8342929" y="5902479"/>
            <a:ext cx="1311316" cy="92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8776EBE3-3D90-1D50-3DA2-8B10479964D0}"/>
              </a:ext>
            </a:extLst>
          </p:cNvPr>
          <p:cNvSpPr txBox="1"/>
          <p:nvPr/>
        </p:nvSpPr>
        <p:spPr>
          <a:xfrm>
            <a:off x="-1" y="1104760"/>
            <a:ext cx="12291238" cy="1125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When you “render” a product (run </a:t>
            </a:r>
            <a:r>
              <a:rPr lang="en-US" sz="1600" dirty="0" err="1">
                <a:highlight>
                  <a:srgbClr val="C0C0C0"/>
                </a:highlight>
                <a:latin typeface="Andale Mono" panose="020B0509000000000004" pitchFamily="49" charset="0"/>
              </a:rPr>
              <a:t>harnice</a:t>
            </a:r>
            <a:r>
              <a:rPr lang="en-US" sz="1600" dirty="0">
                <a:highlight>
                  <a:srgbClr val="C0C0C0"/>
                </a:highlight>
                <a:latin typeface="Andale Mono" panose="020B0509000000000004" pitchFamily="49" charset="0"/>
              </a:rPr>
              <a:t> –r</a:t>
            </a:r>
            <a:r>
              <a:rPr lang="en-US" b="1" dirty="0"/>
              <a:t> </a:t>
            </a:r>
            <a:r>
              <a:rPr lang="en-US" dirty="0"/>
              <a:t>from the command line or GUI button press), a long process is executed.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/>
              <a:t>During the process, existing information is queried, processed, and every output is regenerated.</a:t>
            </a:r>
          </a:p>
        </p:txBody>
      </p:sp>
    </p:spTree>
    <p:extLst>
      <p:ext uri="{BB962C8B-B14F-4D97-AF65-F5344CB8AC3E}">
        <p14:creationId xmlns:p14="http://schemas.microsoft.com/office/powerpoint/2010/main" val="16222133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DEE5D-0F14-ED4C-BFE4-3402210DD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Oval 155">
            <a:extLst>
              <a:ext uri="{FF2B5EF4-FFF2-40B4-BE49-F238E27FC236}">
                <a16:creationId xmlns:a16="http://schemas.microsoft.com/office/drawing/2014/main" id="{97AD436F-878E-307B-9B38-D76FD09956EE}"/>
              </a:ext>
            </a:extLst>
          </p:cNvPr>
          <p:cNvSpPr/>
          <p:nvPr/>
        </p:nvSpPr>
        <p:spPr>
          <a:xfrm>
            <a:off x="6081354" y="3010203"/>
            <a:ext cx="120769" cy="11731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" name="Curved Connector 1">
            <a:extLst>
              <a:ext uri="{FF2B5EF4-FFF2-40B4-BE49-F238E27FC236}">
                <a16:creationId xmlns:a16="http://schemas.microsoft.com/office/drawing/2014/main" id="{CDB303B9-B9A1-22BF-4070-2802A2042BEC}"/>
              </a:ext>
            </a:extLst>
          </p:cNvPr>
          <p:cNvCxnSpPr>
            <a:cxnSpLocks/>
          </p:cNvCxnSpPr>
          <p:nvPr/>
        </p:nvCxnSpPr>
        <p:spPr>
          <a:xfrm flipH="1" flipV="1">
            <a:off x="4045673" y="2465083"/>
            <a:ext cx="4070697" cy="1493006"/>
          </a:xfrm>
          <a:prstGeom prst="curvedConnector3">
            <a:avLst>
              <a:gd name="adj1" fmla="val 50000"/>
            </a:avLst>
          </a:prstGeom>
          <a:ln w="10160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042EE0C-2B18-D76B-0CC2-ABD3566E235E}"/>
              </a:ext>
            </a:extLst>
          </p:cNvPr>
          <p:cNvSpPr txBox="1"/>
          <p:nvPr/>
        </p:nvSpPr>
        <p:spPr>
          <a:xfrm rot="356706">
            <a:off x="4319082" y="2600851"/>
            <a:ext cx="652743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Circuit 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4A4E9F-27A8-2CE9-F7F6-698E1C1143AD}"/>
              </a:ext>
            </a:extLst>
          </p:cNvPr>
          <p:cNvSpPr txBox="1"/>
          <p:nvPr/>
        </p:nvSpPr>
        <p:spPr>
          <a:xfrm rot="356706">
            <a:off x="4424282" y="2148085"/>
            <a:ext cx="652743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Circuit 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ABC0-92AF-30AB-2E23-A8A2360D9D38}"/>
              </a:ext>
            </a:extLst>
          </p:cNvPr>
          <p:cNvSpPr/>
          <p:nvPr/>
        </p:nvSpPr>
        <p:spPr>
          <a:xfrm>
            <a:off x="3690257" y="1713045"/>
            <a:ext cx="4521267" cy="2997081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urved Connector 8">
            <a:extLst>
              <a:ext uri="{FF2B5EF4-FFF2-40B4-BE49-F238E27FC236}">
                <a16:creationId xmlns:a16="http://schemas.microsoft.com/office/drawing/2014/main" id="{3301F993-8E37-DAB7-4533-420B33257BEA}"/>
              </a:ext>
            </a:extLst>
          </p:cNvPr>
          <p:cNvCxnSpPr>
            <a:cxnSpLocks/>
          </p:cNvCxnSpPr>
          <p:nvPr/>
        </p:nvCxnSpPr>
        <p:spPr>
          <a:xfrm flipV="1">
            <a:off x="4071956" y="2428449"/>
            <a:ext cx="4070697" cy="1493006"/>
          </a:xfrm>
          <a:prstGeom prst="curvedConnector3">
            <a:avLst>
              <a:gd name="adj1" fmla="val 50000"/>
            </a:avLst>
          </a:prstGeom>
          <a:ln w="1016000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F74C0A44-3559-8211-B9F6-E3C4C4A46B09}"/>
              </a:ext>
            </a:extLst>
          </p:cNvPr>
          <p:cNvCxnSpPr>
            <a:cxnSpLocks/>
          </p:cNvCxnSpPr>
          <p:nvPr/>
        </p:nvCxnSpPr>
        <p:spPr>
          <a:xfrm flipV="1">
            <a:off x="4071955" y="2144996"/>
            <a:ext cx="4070697" cy="1493006"/>
          </a:xfrm>
          <a:prstGeom prst="curvedConnector3">
            <a:avLst>
              <a:gd name="adj1" fmla="val 50000"/>
            </a:avLst>
          </a:prstGeom>
          <a:ln w="127000">
            <a:solidFill>
              <a:srgbClr val="FFFC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>
            <a:extLst>
              <a:ext uri="{FF2B5EF4-FFF2-40B4-BE49-F238E27FC236}">
                <a16:creationId xmlns:a16="http://schemas.microsoft.com/office/drawing/2014/main" id="{3BFE2CA1-086D-654A-B792-D73B43FBA06C}"/>
              </a:ext>
            </a:extLst>
          </p:cNvPr>
          <p:cNvCxnSpPr>
            <a:cxnSpLocks/>
          </p:cNvCxnSpPr>
          <p:nvPr/>
        </p:nvCxnSpPr>
        <p:spPr>
          <a:xfrm flipV="1">
            <a:off x="4071954" y="2652293"/>
            <a:ext cx="4070697" cy="1493006"/>
          </a:xfrm>
          <a:prstGeom prst="curvedConnector3">
            <a:avLst>
              <a:gd name="adj1" fmla="val 50000"/>
            </a:avLst>
          </a:prstGeom>
          <a:ln w="127000">
            <a:solidFill>
              <a:srgbClr val="FFFC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19A4B78-F3DB-B2E0-83C5-767BEAC55563}"/>
              </a:ext>
            </a:extLst>
          </p:cNvPr>
          <p:cNvSpPr txBox="1"/>
          <p:nvPr/>
        </p:nvSpPr>
        <p:spPr>
          <a:xfrm rot="20597762">
            <a:off x="4942145" y="3837877"/>
            <a:ext cx="652743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Circuit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B0A206-DC1E-EFD0-1254-9A6E2996F2B5}"/>
              </a:ext>
            </a:extLst>
          </p:cNvPr>
          <p:cNvSpPr txBox="1"/>
          <p:nvPr/>
        </p:nvSpPr>
        <p:spPr>
          <a:xfrm rot="20597762">
            <a:off x="4809304" y="3376300"/>
            <a:ext cx="652743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Circuit 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816481-AAB7-5579-E011-04F774C64F71}"/>
              </a:ext>
            </a:extLst>
          </p:cNvPr>
          <p:cNvSpPr/>
          <p:nvPr/>
        </p:nvSpPr>
        <p:spPr>
          <a:xfrm>
            <a:off x="1535190" y="1934550"/>
            <a:ext cx="2473012" cy="1001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device1</a:t>
            </a:r>
          </a:p>
          <a:p>
            <a:r>
              <a:rPr lang="en-US" dirty="0">
                <a:solidFill>
                  <a:schemeClr val="tx1"/>
                </a:solidFill>
              </a:rPr>
              <a:t>channel1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7617ED-41B4-6BC0-7CCE-0577489605A4}"/>
              </a:ext>
            </a:extLst>
          </p:cNvPr>
          <p:cNvSpPr/>
          <p:nvPr/>
        </p:nvSpPr>
        <p:spPr>
          <a:xfrm>
            <a:off x="1535190" y="3413302"/>
            <a:ext cx="2473011" cy="1001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device1</a:t>
            </a:r>
          </a:p>
          <a:p>
            <a:r>
              <a:rPr lang="en-US" dirty="0">
                <a:solidFill>
                  <a:schemeClr val="tx1"/>
                </a:solidFill>
              </a:rPr>
              <a:t>channel2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42B7560-0A27-7B89-0D6F-31AC092B4793}"/>
              </a:ext>
            </a:extLst>
          </p:cNvPr>
          <p:cNvSpPr/>
          <p:nvPr/>
        </p:nvSpPr>
        <p:spPr>
          <a:xfrm>
            <a:off x="2878648" y="2067510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ch1.sig1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BFAD04-A23D-27F2-67DE-5448A41DC3F4}"/>
              </a:ext>
            </a:extLst>
          </p:cNvPr>
          <p:cNvSpPr/>
          <p:nvPr/>
        </p:nvSpPr>
        <p:spPr>
          <a:xfrm>
            <a:off x="8078899" y="1934550"/>
            <a:ext cx="2781702" cy="1001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device2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channel1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94FB70-3E53-6206-9BA3-4FC7D8EC4F63}"/>
              </a:ext>
            </a:extLst>
          </p:cNvPr>
          <p:cNvSpPr/>
          <p:nvPr/>
        </p:nvSpPr>
        <p:spPr>
          <a:xfrm>
            <a:off x="8078898" y="3413302"/>
            <a:ext cx="2781702" cy="1001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device3</a:t>
            </a:r>
          </a:p>
          <a:p>
            <a:pPr algn="r"/>
            <a:r>
              <a:rPr lang="en-US" dirty="0">
                <a:solidFill>
                  <a:schemeClr val="tx1"/>
                </a:solidFill>
              </a:rPr>
              <a:t>channel1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1AA5EC-E970-BFFC-A18C-C6F3062936BB}"/>
              </a:ext>
            </a:extLst>
          </p:cNvPr>
          <p:cNvSpPr/>
          <p:nvPr/>
        </p:nvSpPr>
        <p:spPr>
          <a:xfrm>
            <a:off x="2878648" y="2545016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ch1.sig2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59E5146-47BD-C5C8-0819-BCD2DCCBF2D1}"/>
              </a:ext>
            </a:extLst>
          </p:cNvPr>
          <p:cNvSpPr/>
          <p:nvPr/>
        </p:nvSpPr>
        <p:spPr>
          <a:xfrm>
            <a:off x="2878648" y="3548625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ch2.sig1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B43085E-A823-9C23-6751-6AFB56684015}"/>
              </a:ext>
            </a:extLst>
          </p:cNvPr>
          <p:cNvSpPr/>
          <p:nvPr/>
        </p:nvSpPr>
        <p:spPr>
          <a:xfrm>
            <a:off x="2878648" y="4026131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ch2.sig2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D8A981-40A3-0640-6B42-922586D9BACA}"/>
              </a:ext>
            </a:extLst>
          </p:cNvPr>
          <p:cNvSpPr/>
          <p:nvPr/>
        </p:nvSpPr>
        <p:spPr>
          <a:xfrm>
            <a:off x="8078898" y="2067510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ch1.sig1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6B0E2D-3DC0-D836-6799-8BE6A4ABC29D}"/>
              </a:ext>
            </a:extLst>
          </p:cNvPr>
          <p:cNvSpPr/>
          <p:nvPr/>
        </p:nvSpPr>
        <p:spPr>
          <a:xfrm>
            <a:off x="8078898" y="2545016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ch1.sig2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F7588B0-CDFA-5BFE-3832-6D53F678DA21}"/>
              </a:ext>
            </a:extLst>
          </p:cNvPr>
          <p:cNvSpPr/>
          <p:nvPr/>
        </p:nvSpPr>
        <p:spPr>
          <a:xfrm>
            <a:off x="8078897" y="3548625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ch2.sig1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E2583DB-BFCB-5186-FE60-FCDE32641226}"/>
              </a:ext>
            </a:extLst>
          </p:cNvPr>
          <p:cNvSpPr/>
          <p:nvPr/>
        </p:nvSpPr>
        <p:spPr>
          <a:xfrm>
            <a:off x="8078897" y="4026131"/>
            <a:ext cx="1129553" cy="26971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ch2.sig2</a:t>
            </a:r>
          </a:p>
        </p:txBody>
      </p:sp>
      <p:sp>
        <p:nvSpPr>
          <p:cNvPr id="34" name="Oval Callout 33">
            <a:extLst>
              <a:ext uri="{FF2B5EF4-FFF2-40B4-BE49-F238E27FC236}">
                <a16:creationId xmlns:a16="http://schemas.microsoft.com/office/drawing/2014/main" id="{17CA4660-1F5A-BA8E-C550-AEB3F6B91480}"/>
              </a:ext>
            </a:extLst>
          </p:cNvPr>
          <p:cNvSpPr/>
          <p:nvPr/>
        </p:nvSpPr>
        <p:spPr>
          <a:xfrm>
            <a:off x="8643673" y="112388"/>
            <a:ext cx="3011515" cy="1269240"/>
          </a:xfrm>
          <a:prstGeom prst="wedgeEllipseCallout">
            <a:avLst>
              <a:gd name="adj1" fmla="val -34325"/>
              <a:gd name="adj2" fmla="val 10885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Signals</a:t>
            </a:r>
            <a:r>
              <a:rPr lang="en-US" dirty="0"/>
              <a:t> are electrical interfaces into or out of a device</a:t>
            </a:r>
          </a:p>
        </p:txBody>
      </p:sp>
      <p:sp>
        <p:nvSpPr>
          <p:cNvPr id="35" name="Oval Callout 34">
            <a:extLst>
              <a:ext uri="{FF2B5EF4-FFF2-40B4-BE49-F238E27FC236}">
                <a16:creationId xmlns:a16="http://schemas.microsoft.com/office/drawing/2014/main" id="{9AB0DAE9-CDB0-B65F-5116-865B30506AE8}"/>
              </a:ext>
            </a:extLst>
          </p:cNvPr>
          <p:cNvSpPr/>
          <p:nvPr/>
        </p:nvSpPr>
        <p:spPr>
          <a:xfrm>
            <a:off x="2939375" y="5462164"/>
            <a:ext cx="3748028" cy="1269240"/>
          </a:xfrm>
          <a:prstGeom prst="wedgeEllipseCallout">
            <a:avLst>
              <a:gd name="adj1" fmla="val -1865"/>
              <a:gd name="adj2" fmla="val -15136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Circuits</a:t>
            </a:r>
            <a:r>
              <a:rPr lang="en-US" dirty="0"/>
              <a:t> are requirements of connections of </a:t>
            </a:r>
            <a:r>
              <a:rPr lang="en-US" b="1" dirty="0"/>
              <a:t>signals</a:t>
            </a:r>
            <a:r>
              <a:rPr lang="en-US" dirty="0"/>
              <a:t> to other </a:t>
            </a:r>
            <a:r>
              <a:rPr lang="en-US" b="1" dirty="0"/>
              <a:t>signals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527695-EDC9-BABF-89C4-72BA028031C6}"/>
              </a:ext>
            </a:extLst>
          </p:cNvPr>
          <p:cNvSpPr/>
          <p:nvPr/>
        </p:nvSpPr>
        <p:spPr>
          <a:xfrm>
            <a:off x="217479" y="95313"/>
            <a:ext cx="7517599" cy="60145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Each channel has </a:t>
            </a:r>
            <a:r>
              <a:rPr lang="en-US" b="1" dirty="0"/>
              <a:t>signals</a:t>
            </a:r>
            <a:r>
              <a:rPr lang="en-US" dirty="0"/>
              <a:t> which represent the individual electrical information needed to transmit the </a:t>
            </a:r>
            <a:r>
              <a:rPr lang="en-US" b="1" dirty="0"/>
              <a:t>channel type</a:t>
            </a:r>
            <a:r>
              <a:rPr lang="en-US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8CBD33-CCB3-739A-44FC-BEEF7B42774D}"/>
              </a:ext>
            </a:extLst>
          </p:cNvPr>
          <p:cNvSpPr/>
          <p:nvPr/>
        </p:nvSpPr>
        <p:spPr>
          <a:xfrm>
            <a:off x="217479" y="837271"/>
            <a:ext cx="7517599" cy="84836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Because a </a:t>
            </a:r>
            <a:r>
              <a:rPr lang="en-US" b="1" dirty="0"/>
              <a:t>channel</a:t>
            </a:r>
            <a:r>
              <a:rPr lang="en-US" dirty="0"/>
              <a:t> is </a:t>
            </a:r>
            <a:r>
              <a:rPr lang="en-US" b="1" dirty="0"/>
              <a:t>mapped</a:t>
            </a:r>
            <a:r>
              <a:rPr lang="en-US" dirty="0"/>
              <a:t>, that means the </a:t>
            </a:r>
            <a:r>
              <a:rPr lang="en-US" b="1" dirty="0"/>
              <a:t>signals</a:t>
            </a:r>
            <a:r>
              <a:rPr lang="en-US" dirty="0"/>
              <a:t> of the </a:t>
            </a:r>
            <a:r>
              <a:rPr lang="en-US" b="1" dirty="0"/>
              <a:t>devices</a:t>
            </a:r>
            <a:r>
              <a:rPr lang="en-US" dirty="0"/>
              <a:t> need to be connected to each other. The requirement of this connection is called a </a:t>
            </a:r>
            <a:r>
              <a:rPr lang="en-US" b="1" dirty="0"/>
              <a:t>circuit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2650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2EBE8-01D5-5A25-40F6-E85A6D56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B977683-FFC8-5E2A-3D30-C9714AF8C019}"/>
              </a:ext>
            </a:extLst>
          </p:cNvPr>
          <p:cNvSpPr/>
          <p:nvPr/>
        </p:nvSpPr>
        <p:spPr>
          <a:xfrm>
            <a:off x="8087525" y="3441211"/>
            <a:ext cx="3821246" cy="139376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rgbClr val="C00000"/>
                </a:solidFill>
              </a:rPr>
              <a:t>Device 3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C6FFC25A-E6F9-FDFF-AD34-1FCB2A49AD34}"/>
              </a:ext>
            </a:extLst>
          </p:cNvPr>
          <p:cNvGrpSpPr/>
          <p:nvPr/>
        </p:nvGrpSpPr>
        <p:grpSpPr>
          <a:xfrm flipH="1">
            <a:off x="4128162" y="2382011"/>
            <a:ext cx="3771770" cy="2151511"/>
            <a:chOff x="4033272" y="3986300"/>
            <a:chExt cx="3771770" cy="2151511"/>
          </a:xfrm>
        </p:grpSpPr>
        <p:cxnSp>
          <p:nvCxnSpPr>
            <p:cNvPr id="69" name="Curved Connector 68">
              <a:extLst>
                <a:ext uri="{FF2B5EF4-FFF2-40B4-BE49-F238E27FC236}">
                  <a16:creationId xmlns:a16="http://schemas.microsoft.com/office/drawing/2014/main" id="{6D4A0E4C-8039-0093-5CB6-C9EAFE2629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56497" y="4065563"/>
              <a:ext cx="2993457" cy="1452995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urved Connector 72">
              <a:extLst>
                <a:ext uri="{FF2B5EF4-FFF2-40B4-BE49-F238E27FC236}">
                  <a16:creationId xmlns:a16="http://schemas.microsoft.com/office/drawing/2014/main" id="{3519EDD7-6A4F-30BA-E4EA-98419A703A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56496" y="4545948"/>
              <a:ext cx="2993457" cy="1452995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9" name="Ink 78">
                  <a:extLst>
                    <a:ext uri="{FF2B5EF4-FFF2-40B4-BE49-F238E27FC236}">
                      <a16:creationId xmlns:a16="http://schemas.microsoft.com/office/drawing/2014/main" id="{C64F0CD6-7167-FE18-0935-5B0FAE07A964}"/>
                    </a:ext>
                  </a:extLst>
                </p14:cNvPr>
                <p14:cNvContentPartPr/>
                <p14:nvPr/>
              </p14:nvContentPartPr>
              <p14:xfrm>
                <a:off x="6714417" y="4035771"/>
                <a:ext cx="406440" cy="753480"/>
              </p14:xfrm>
            </p:contentPart>
          </mc:Choice>
          <mc:Fallback xmlns="">
            <p:pic>
              <p:nvPicPr>
                <p:cNvPr id="79" name="Ink 78">
                  <a:extLst>
                    <a:ext uri="{FF2B5EF4-FFF2-40B4-BE49-F238E27FC236}">
                      <a16:creationId xmlns:a16="http://schemas.microsoft.com/office/drawing/2014/main" id="{C64F0CD6-7167-FE18-0935-5B0FAE07A96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708297" y="4029651"/>
                  <a:ext cx="418680" cy="76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0" name="Ink 79">
                  <a:extLst>
                    <a:ext uri="{FF2B5EF4-FFF2-40B4-BE49-F238E27FC236}">
                      <a16:creationId xmlns:a16="http://schemas.microsoft.com/office/drawing/2014/main" id="{FDE541C3-7D6A-093F-3948-15CB394645DB}"/>
                    </a:ext>
                  </a:extLst>
                </p14:cNvPr>
                <p14:cNvContentPartPr/>
                <p14:nvPr/>
              </p14:nvContentPartPr>
              <p14:xfrm>
                <a:off x="4934577" y="4000491"/>
                <a:ext cx="1785240" cy="1289520"/>
              </p14:xfrm>
            </p:contentPart>
          </mc:Choice>
          <mc:Fallback xmlns="">
            <p:pic>
              <p:nvPicPr>
                <p:cNvPr id="80" name="Ink 79">
                  <a:extLst>
                    <a:ext uri="{FF2B5EF4-FFF2-40B4-BE49-F238E27FC236}">
                      <a16:creationId xmlns:a16="http://schemas.microsoft.com/office/drawing/2014/main" id="{FDE541C3-7D6A-093F-3948-15CB394645D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928456" y="3994373"/>
                  <a:ext cx="1797482" cy="1301757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1D43D3CF-B9DA-681C-3310-B42F935AF77D}"/>
                </a:ext>
              </a:extLst>
            </p:cNvPr>
            <p:cNvGrpSpPr/>
            <p:nvPr/>
          </p:nvGrpSpPr>
          <p:grpSpPr>
            <a:xfrm>
              <a:off x="4866537" y="4746771"/>
              <a:ext cx="1986120" cy="1391040"/>
              <a:chOff x="4866537" y="4746771"/>
              <a:chExt cx="1986120" cy="13910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75" name="Ink 74">
                    <a:extLst>
                      <a:ext uri="{FF2B5EF4-FFF2-40B4-BE49-F238E27FC236}">
                        <a16:creationId xmlns:a16="http://schemas.microsoft.com/office/drawing/2014/main" id="{1D77E081-F39D-0DBE-6580-69323B5C8388}"/>
                      </a:ext>
                    </a:extLst>
                  </p14:cNvPr>
                  <p14:cNvContentPartPr/>
                  <p14:nvPr/>
                </p14:nvContentPartPr>
                <p14:xfrm>
                  <a:off x="4907937" y="5296851"/>
                  <a:ext cx="369000" cy="813600"/>
                </p14:xfrm>
              </p:contentPart>
            </mc:Choice>
            <mc:Fallback xmlns="">
              <p:pic>
                <p:nvPicPr>
                  <p:cNvPr id="75" name="Ink 74">
                    <a:extLst>
                      <a:ext uri="{FF2B5EF4-FFF2-40B4-BE49-F238E27FC236}">
                        <a16:creationId xmlns:a16="http://schemas.microsoft.com/office/drawing/2014/main" id="{1D77E081-F39D-0DBE-6580-69323B5C8388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901823" y="5290734"/>
                    <a:ext cx="381228" cy="82583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76" name="Ink 75">
                    <a:extLst>
                      <a:ext uri="{FF2B5EF4-FFF2-40B4-BE49-F238E27FC236}">
                        <a16:creationId xmlns:a16="http://schemas.microsoft.com/office/drawing/2014/main" id="{73FC23A8-F025-87A9-345A-8324E7DD9356}"/>
                      </a:ext>
                    </a:extLst>
                  </p14:cNvPr>
                  <p14:cNvContentPartPr/>
                  <p14:nvPr/>
                </p14:nvContentPartPr>
                <p14:xfrm>
                  <a:off x="4866537" y="5606811"/>
                  <a:ext cx="80640" cy="244080"/>
                </p14:xfrm>
              </p:contentPart>
            </mc:Choice>
            <mc:Fallback xmlns="">
              <p:pic>
                <p:nvPicPr>
                  <p:cNvPr id="76" name="Ink 75">
                    <a:extLst>
                      <a:ext uri="{FF2B5EF4-FFF2-40B4-BE49-F238E27FC236}">
                        <a16:creationId xmlns:a16="http://schemas.microsoft.com/office/drawing/2014/main" id="{73FC23A8-F025-87A9-345A-8324E7DD9356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60417" y="5600691"/>
                    <a:ext cx="92880" cy="2563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83" name="Ink 82">
                    <a:extLst>
                      <a:ext uri="{FF2B5EF4-FFF2-40B4-BE49-F238E27FC236}">
                        <a16:creationId xmlns:a16="http://schemas.microsoft.com/office/drawing/2014/main" id="{B14C7080-5410-6C65-F7A0-4775C3E1DF41}"/>
                      </a:ext>
                    </a:extLst>
                  </p14:cNvPr>
                  <p14:cNvContentPartPr/>
                  <p14:nvPr/>
                </p14:nvContentPartPr>
                <p14:xfrm>
                  <a:off x="5072817" y="4746771"/>
                  <a:ext cx="1779840" cy="1391040"/>
                </p14:xfrm>
              </p:contentPart>
            </mc:Choice>
            <mc:Fallback xmlns="">
              <p:pic>
                <p:nvPicPr>
                  <p:cNvPr id="83" name="Ink 82">
                    <a:extLst>
                      <a:ext uri="{FF2B5EF4-FFF2-40B4-BE49-F238E27FC236}">
                        <a16:creationId xmlns:a16="http://schemas.microsoft.com/office/drawing/2014/main" id="{B14C7080-5410-6C65-F7A0-4775C3E1DF41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066697" y="4740651"/>
                    <a:ext cx="1792080" cy="140328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5443A15-31C3-9747-0E48-C8E1D9B0E2CD}"/>
                </a:ext>
              </a:extLst>
            </p:cNvPr>
            <p:cNvSpPr/>
            <p:nvPr/>
          </p:nvSpPr>
          <p:spPr>
            <a:xfrm>
              <a:off x="4033272" y="5442292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167E23C-F5A8-0AAA-2380-56436A038193}"/>
                </a:ext>
              </a:extLst>
            </p:cNvPr>
            <p:cNvSpPr/>
            <p:nvPr/>
          </p:nvSpPr>
          <p:spPr>
            <a:xfrm>
              <a:off x="4047577" y="5916683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9ADADF5-5F9D-5F1D-4EE2-61C51B4FC18E}"/>
                </a:ext>
              </a:extLst>
            </p:cNvPr>
            <p:cNvSpPr/>
            <p:nvPr/>
          </p:nvSpPr>
          <p:spPr>
            <a:xfrm>
              <a:off x="7242384" y="3986300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0986B670-83DB-06A3-4358-2A6BA91309C2}"/>
                </a:ext>
              </a:extLst>
            </p:cNvPr>
            <p:cNvSpPr/>
            <p:nvPr/>
          </p:nvSpPr>
          <p:spPr>
            <a:xfrm>
              <a:off x="7256689" y="4460691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7F7F91BC-EB27-C620-1581-F2C2EC4F2449}"/>
              </a:ext>
            </a:extLst>
          </p:cNvPr>
          <p:cNvSpPr txBox="1"/>
          <p:nvPr/>
        </p:nvSpPr>
        <p:spPr>
          <a:xfrm rot="970907">
            <a:off x="4955583" y="2587852"/>
            <a:ext cx="87556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Conductor 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C54AFD6-D7DD-3E3B-2CB6-7D81431AE49D}"/>
              </a:ext>
            </a:extLst>
          </p:cNvPr>
          <p:cNvSpPr txBox="1"/>
          <p:nvPr/>
        </p:nvSpPr>
        <p:spPr>
          <a:xfrm rot="970907">
            <a:off x="4763886" y="2920422"/>
            <a:ext cx="87556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Conductor 4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AE2BB86-4438-88B0-0519-0C22F950FB4C}"/>
              </a:ext>
            </a:extLst>
          </p:cNvPr>
          <p:cNvSpPr txBox="1"/>
          <p:nvPr/>
        </p:nvSpPr>
        <p:spPr>
          <a:xfrm rot="1110962">
            <a:off x="5163570" y="2416507"/>
            <a:ext cx="60946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Cable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80F3C95-FE3A-A9B2-A39B-BA1C427B44C7}"/>
              </a:ext>
            </a:extLst>
          </p:cNvPr>
          <p:cNvSpPr/>
          <p:nvPr/>
        </p:nvSpPr>
        <p:spPr>
          <a:xfrm>
            <a:off x="264450" y="1970915"/>
            <a:ext cx="3752377" cy="291616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rgbClr val="C00000"/>
                </a:solidFill>
              </a:rPr>
              <a:t>Device 1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11FC4D9-1FE1-8714-F38F-479E6A6DEAED}"/>
              </a:ext>
            </a:extLst>
          </p:cNvPr>
          <p:cNvSpPr/>
          <p:nvPr/>
        </p:nvSpPr>
        <p:spPr>
          <a:xfrm>
            <a:off x="8087525" y="1890002"/>
            <a:ext cx="3821246" cy="1393767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dirty="0">
                <a:solidFill>
                  <a:srgbClr val="C00000"/>
                </a:solidFill>
              </a:rPr>
              <a:t>Device 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EF81966-7C79-064C-1D85-9F8564CDDABE}"/>
              </a:ext>
            </a:extLst>
          </p:cNvPr>
          <p:cNvSpPr/>
          <p:nvPr/>
        </p:nvSpPr>
        <p:spPr>
          <a:xfrm>
            <a:off x="2338614" y="2168217"/>
            <a:ext cx="1678214" cy="252760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4E34087-603D-D859-66E2-04E51A1FFEA6}"/>
              </a:ext>
            </a:extLst>
          </p:cNvPr>
          <p:cNvSpPr/>
          <p:nvPr/>
        </p:nvSpPr>
        <p:spPr>
          <a:xfrm>
            <a:off x="3334978" y="2301178"/>
            <a:ext cx="681849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A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8370D78-EBDF-ADF8-24FD-FD2B77E7C5D1}"/>
              </a:ext>
            </a:extLst>
          </p:cNvPr>
          <p:cNvSpPr/>
          <p:nvPr/>
        </p:nvSpPr>
        <p:spPr>
          <a:xfrm>
            <a:off x="8087524" y="2176526"/>
            <a:ext cx="2082843" cy="10012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12CBAC7-229D-B7C5-F96C-A7AAE1B16AF4}"/>
              </a:ext>
            </a:extLst>
          </p:cNvPr>
          <p:cNvSpPr/>
          <p:nvPr/>
        </p:nvSpPr>
        <p:spPr>
          <a:xfrm>
            <a:off x="8087524" y="3646970"/>
            <a:ext cx="2166819" cy="100124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F5B68FB-7C31-3655-769A-D4DE458EFF9C}"/>
              </a:ext>
            </a:extLst>
          </p:cNvPr>
          <p:cNvSpPr/>
          <p:nvPr/>
        </p:nvSpPr>
        <p:spPr>
          <a:xfrm>
            <a:off x="3334978" y="2778684"/>
            <a:ext cx="681849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B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46F1886-1681-19D0-28ED-1672DE708B39}"/>
              </a:ext>
            </a:extLst>
          </p:cNvPr>
          <p:cNvSpPr/>
          <p:nvPr/>
        </p:nvSpPr>
        <p:spPr>
          <a:xfrm>
            <a:off x="3334978" y="3782293"/>
            <a:ext cx="681849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C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6EAABAC-67A6-9BD9-73C7-25F8BE1DDE05}"/>
              </a:ext>
            </a:extLst>
          </p:cNvPr>
          <p:cNvSpPr/>
          <p:nvPr/>
        </p:nvSpPr>
        <p:spPr>
          <a:xfrm>
            <a:off x="3334978" y="4259799"/>
            <a:ext cx="681849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D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D99C109-1621-77EA-CD0B-12DFBBCDF2D8}"/>
              </a:ext>
            </a:extLst>
          </p:cNvPr>
          <p:cNvSpPr/>
          <p:nvPr/>
        </p:nvSpPr>
        <p:spPr>
          <a:xfrm>
            <a:off x="8087525" y="2301178"/>
            <a:ext cx="606960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06CD0C4-C97F-21F8-E2F5-5F970DB0A4CB}"/>
              </a:ext>
            </a:extLst>
          </p:cNvPr>
          <p:cNvSpPr/>
          <p:nvPr/>
        </p:nvSpPr>
        <p:spPr>
          <a:xfrm>
            <a:off x="8087525" y="2778684"/>
            <a:ext cx="606960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E4E19FA-23A6-D29F-37D2-98C4FA947AC8}"/>
              </a:ext>
            </a:extLst>
          </p:cNvPr>
          <p:cNvSpPr/>
          <p:nvPr/>
        </p:nvSpPr>
        <p:spPr>
          <a:xfrm>
            <a:off x="8087524" y="3782293"/>
            <a:ext cx="606960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3139647-CABF-56EF-942C-C3F2AFB8B98F}"/>
              </a:ext>
            </a:extLst>
          </p:cNvPr>
          <p:cNvSpPr/>
          <p:nvPr/>
        </p:nvSpPr>
        <p:spPr>
          <a:xfrm>
            <a:off x="8087524" y="4259799"/>
            <a:ext cx="606960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CBE3D71-A57B-6897-1A3E-13B5C97700F5}"/>
              </a:ext>
            </a:extLst>
          </p:cNvPr>
          <p:cNvSpPr/>
          <p:nvPr/>
        </p:nvSpPr>
        <p:spPr>
          <a:xfrm>
            <a:off x="4018965" y="2004837"/>
            <a:ext cx="3922025" cy="2997081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313467A-710B-2334-2A38-127B857645A3}"/>
              </a:ext>
            </a:extLst>
          </p:cNvPr>
          <p:cNvGrpSpPr/>
          <p:nvPr/>
        </p:nvGrpSpPr>
        <p:grpSpPr>
          <a:xfrm flipH="1" flipV="1">
            <a:off x="4128162" y="2345170"/>
            <a:ext cx="3771770" cy="2151511"/>
            <a:chOff x="4185672" y="4138700"/>
            <a:chExt cx="3771770" cy="2151511"/>
          </a:xfrm>
        </p:grpSpPr>
        <p:cxnSp>
          <p:nvCxnSpPr>
            <p:cNvPr id="90" name="Curved Connector 89">
              <a:extLst>
                <a:ext uri="{FF2B5EF4-FFF2-40B4-BE49-F238E27FC236}">
                  <a16:creationId xmlns:a16="http://schemas.microsoft.com/office/drawing/2014/main" id="{B23E5DDE-CCDA-A443-CD82-E43C712B78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08897" y="4217963"/>
              <a:ext cx="2993457" cy="1452995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urved Connector 90">
              <a:extLst>
                <a:ext uri="{FF2B5EF4-FFF2-40B4-BE49-F238E27FC236}">
                  <a16:creationId xmlns:a16="http://schemas.microsoft.com/office/drawing/2014/main" id="{F0FFEC55-7566-9483-E5D3-0C0DEA72B7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08896" y="4698348"/>
              <a:ext cx="2993457" cy="1452995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92" name="Ink 91">
                  <a:extLst>
                    <a:ext uri="{FF2B5EF4-FFF2-40B4-BE49-F238E27FC236}">
                      <a16:creationId xmlns:a16="http://schemas.microsoft.com/office/drawing/2014/main" id="{89E4D1C3-A340-DDF8-78B9-3B2E0231D5F2}"/>
                    </a:ext>
                  </a:extLst>
                </p14:cNvPr>
                <p14:cNvContentPartPr/>
                <p14:nvPr/>
              </p14:nvContentPartPr>
              <p14:xfrm>
                <a:off x="6866817" y="4188171"/>
                <a:ext cx="406440" cy="753480"/>
              </p14:xfrm>
            </p:contentPart>
          </mc:Choice>
          <mc:Fallback xmlns="">
            <p:pic>
              <p:nvPicPr>
                <p:cNvPr id="92" name="Ink 91">
                  <a:extLst>
                    <a:ext uri="{FF2B5EF4-FFF2-40B4-BE49-F238E27FC236}">
                      <a16:creationId xmlns:a16="http://schemas.microsoft.com/office/drawing/2014/main" id="{89E4D1C3-A340-DDF8-78B9-3B2E0231D5F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860697" y="4182051"/>
                  <a:ext cx="418680" cy="76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3" name="Ink 92">
                  <a:extLst>
                    <a:ext uri="{FF2B5EF4-FFF2-40B4-BE49-F238E27FC236}">
                      <a16:creationId xmlns:a16="http://schemas.microsoft.com/office/drawing/2014/main" id="{5D9CA5A3-05E1-DB04-2CD5-3349661ABC17}"/>
                    </a:ext>
                  </a:extLst>
                </p14:cNvPr>
                <p14:cNvContentPartPr/>
                <p14:nvPr/>
              </p14:nvContentPartPr>
              <p14:xfrm>
                <a:off x="5086977" y="4152891"/>
                <a:ext cx="1785240" cy="1289520"/>
              </p14:xfrm>
            </p:contentPart>
          </mc:Choice>
          <mc:Fallback xmlns="">
            <p:pic>
              <p:nvPicPr>
                <p:cNvPr id="93" name="Ink 92">
                  <a:extLst>
                    <a:ext uri="{FF2B5EF4-FFF2-40B4-BE49-F238E27FC236}">
                      <a16:creationId xmlns:a16="http://schemas.microsoft.com/office/drawing/2014/main" id="{5D9CA5A3-05E1-DB04-2CD5-3349661ABC17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080856" y="4146773"/>
                  <a:ext cx="1797482" cy="1301757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4E6D98DD-F9B7-7D7F-5720-A89A016874A4}"/>
                </a:ext>
              </a:extLst>
            </p:cNvPr>
            <p:cNvGrpSpPr/>
            <p:nvPr/>
          </p:nvGrpSpPr>
          <p:grpSpPr>
            <a:xfrm>
              <a:off x="5018937" y="4899171"/>
              <a:ext cx="1986120" cy="1391040"/>
              <a:chOff x="4866537" y="4746771"/>
              <a:chExt cx="1986120" cy="13910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95" name="Ink 94">
                    <a:extLst>
                      <a:ext uri="{FF2B5EF4-FFF2-40B4-BE49-F238E27FC236}">
                        <a16:creationId xmlns:a16="http://schemas.microsoft.com/office/drawing/2014/main" id="{2AEFDB10-4A9C-9D76-7151-8F9D95166A28}"/>
                      </a:ext>
                    </a:extLst>
                  </p14:cNvPr>
                  <p14:cNvContentPartPr/>
                  <p14:nvPr/>
                </p14:nvContentPartPr>
                <p14:xfrm>
                  <a:off x="4907937" y="5296851"/>
                  <a:ext cx="369000" cy="813600"/>
                </p14:xfrm>
              </p:contentPart>
            </mc:Choice>
            <mc:Fallback xmlns="">
              <p:pic>
                <p:nvPicPr>
                  <p:cNvPr id="95" name="Ink 94">
                    <a:extLst>
                      <a:ext uri="{FF2B5EF4-FFF2-40B4-BE49-F238E27FC236}">
                        <a16:creationId xmlns:a16="http://schemas.microsoft.com/office/drawing/2014/main" id="{2AEFDB10-4A9C-9D76-7151-8F9D95166A28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901823" y="5290734"/>
                    <a:ext cx="381228" cy="825835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">
                <p14:nvContentPartPr>
                  <p14:cNvPr id="96" name="Ink 95">
                    <a:extLst>
                      <a:ext uri="{FF2B5EF4-FFF2-40B4-BE49-F238E27FC236}">
                        <a16:creationId xmlns:a16="http://schemas.microsoft.com/office/drawing/2014/main" id="{A8C8AA59-C787-C4A8-0A0F-0EAB304735E7}"/>
                      </a:ext>
                    </a:extLst>
                  </p14:cNvPr>
                  <p14:cNvContentPartPr/>
                  <p14:nvPr/>
                </p14:nvContentPartPr>
                <p14:xfrm>
                  <a:off x="4866537" y="5606811"/>
                  <a:ext cx="80640" cy="244080"/>
                </p14:xfrm>
              </p:contentPart>
            </mc:Choice>
            <mc:Fallback xmlns="">
              <p:pic>
                <p:nvPicPr>
                  <p:cNvPr id="96" name="Ink 95">
                    <a:extLst>
                      <a:ext uri="{FF2B5EF4-FFF2-40B4-BE49-F238E27FC236}">
                        <a16:creationId xmlns:a16="http://schemas.microsoft.com/office/drawing/2014/main" id="{A8C8AA59-C787-C4A8-0A0F-0EAB304735E7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60417" y="5600691"/>
                    <a:ext cx="92880" cy="2563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97" name="Ink 96">
                    <a:extLst>
                      <a:ext uri="{FF2B5EF4-FFF2-40B4-BE49-F238E27FC236}">
                        <a16:creationId xmlns:a16="http://schemas.microsoft.com/office/drawing/2014/main" id="{AEC6C00D-3927-A145-7D36-79A859B29C48}"/>
                      </a:ext>
                    </a:extLst>
                  </p14:cNvPr>
                  <p14:cNvContentPartPr/>
                  <p14:nvPr/>
                </p14:nvContentPartPr>
                <p14:xfrm>
                  <a:off x="5072817" y="4746771"/>
                  <a:ext cx="1779840" cy="1391040"/>
                </p14:xfrm>
              </p:contentPart>
            </mc:Choice>
            <mc:Fallback xmlns="">
              <p:pic>
                <p:nvPicPr>
                  <p:cNvPr id="97" name="Ink 96">
                    <a:extLst>
                      <a:ext uri="{FF2B5EF4-FFF2-40B4-BE49-F238E27FC236}">
                        <a16:creationId xmlns:a16="http://schemas.microsoft.com/office/drawing/2014/main" id="{AEC6C00D-3927-A145-7D36-79A859B29C48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066697" y="4740651"/>
                    <a:ext cx="1792080" cy="1403280"/>
                  </a:xfrm>
                  <a:prstGeom prst="rect">
                    <a:avLst/>
                  </a:prstGeom>
                </p:spPr>
              </p:pic>
            </mc:Fallback>
          </mc:AlternateContent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861FDEC-B974-AB9B-B902-B4CA69777029}"/>
                </a:ext>
              </a:extLst>
            </p:cNvPr>
            <p:cNvSpPr/>
            <p:nvPr/>
          </p:nvSpPr>
          <p:spPr>
            <a:xfrm>
              <a:off x="4185672" y="5594692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7F30352-6D2A-7249-3E52-967AAFFC49A9}"/>
                </a:ext>
              </a:extLst>
            </p:cNvPr>
            <p:cNvSpPr/>
            <p:nvPr/>
          </p:nvSpPr>
          <p:spPr>
            <a:xfrm>
              <a:off x="4199977" y="6069083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E48A52C-00AC-DA47-0388-C5BD1533236C}"/>
                </a:ext>
              </a:extLst>
            </p:cNvPr>
            <p:cNvSpPr/>
            <p:nvPr/>
          </p:nvSpPr>
          <p:spPr>
            <a:xfrm>
              <a:off x="7394784" y="4138700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93F7BBF-377E-8C52-F645-5142BB082761}"/>
                </a:ext>
              </a:extLst>
            </p:cNvPr>
            <p:cNvSpPr/>
            <p:nvPr/>
          </p:nvSpPr>
          <p:spPr>
            <a:xfrm>
              <a:off x="7409089" y="4613091"/>
              <a:ext cx="548353" cy="16452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0F6CBEF5-D090-92CC-87C5-E1E0A76472A1}"/>
              </a:ext>
            </a:extLst>
          </p:cNvPr>
          <p:cNvSpPr txBox="1"/>
          <p:nvPr/>
        </p:nvSpPr>
        <p:spPr>
          <a:xfrm rot="18264786">
            <a:off x="5868165" y="3902908"/>
            <a:ext cx="609462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Cable 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16A16A77-1702-D757-D114-6A9C69FC3A37}"/>
              </a:ext>
            </a:extLst>
          </p:cNvPr>
          <p:cNvSpPr txBox="1"/>
          <p:nvPr/>
        </p:nvSpPr>
        <p:spPr>
          <a:xfrm rot="20158258">
            <a:off x="4956925" y="3608807"/>
            <a:ext cx="87556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Conductor 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241FCFF-EE67-3BE6-D55E-ED84CA1272AA}"/>
              </a:ext>
            </a:extLst>
          </p:cNvPr>
          <p:cNvSpPr txBox="1"/>
          <p:nvPr/>
        </p:nvSpPr>
        <p:spPr>
          <a:xfrm rot="20158258">
            <a:off x="5015020" y="4046758"/>
            <a:ext cx="875561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dirty="0"/>
              <a:t>Conductor 2</a:t>
            </a:r>
          </a:p>
        </p:txBody>
      </p:sp>
      <p:sp>
        <p:nvSpPr>
          <p:cNvPr id="2" name="Oval Callout 1">
            <a:extLst>
              <a:ext uri="{FF2B5EF4-FFF2-40B4-BE49-F238E27FC236}">
                <a16:creationId xmlns:a16="http://schemas.microsoft.com/office/drawing/2014/main" id="{D028171E-A7FE-53B8-827A-A4F9E5F5D24E}"/>
              </a:ext>
            </a:extLst>
          </p:cNvPr>
          <p:cNvSpPr/>
          <p:nvPr/>
        </p:nvSpPr>
        <p:spPr>
          <a:xfrm>
            <a:off x="7241669" y="5632292"/>
            <a:ext cx="3198513" cy="1034170"/>
          </a:xfrm>
          <a:prstGeom prst="wedgeEllipseCallout">
            <a:avLst>
              <a:gd name="adj1" fmla="val -46343"/>
              <a:gd name="adj2" fmla="val -15851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</a:t>
            </a:r>
            <a:r>
              <a:rPr lang="en-US" b="1" dirty="0"/>
              <a:t> cable </a:t>
            </a:r>
            <a:r>
              <a:rPr lang="en-US" dirty="0"/>
              <a:t>contains </a:t>
            </a:r>
            <a:r>
              <a:rPr lang="en-US" b="1" dirty="0"/>
              <a:t>conductors</a:t>
            </a:r>
            <a:r>
              <a:rPr lang="en-US" dirty="0"/>
              <a:t> 1 and 2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AC3451-1251-E732-1792-872CC8AC0DC7}"/>
              </a:ext>
            </a:extLst>
          </p:cNvPr>
          <p:cNvSpPr/>
          <p:nvPr/>
        </p:nvSpPr>
        <p:spPr>
          <a:xfrm>
            <a:off x="427843" y="352429"/>
            <a:ext cx="4510773" cy="9185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Now that you have </a:t>
            </a:r>
            <a:r>
              <a:rPr lang="en-US" b="1" dirty="0"/>
              <a:t>circuits</a:t>
            </a:r>
            <a:r>
              <a:rPr lang="en-US" dirty="0"/>
              <a:t> established, you can start assigning </a:t>
            </a:r>
            <a:r>
              <a:rPr lang="en-US" b="1" dirty="0"/>
              <a:t>parts</a:t>
            </a:r>
            <a:r>
              <a:rPr lang="en-US" dirty="0"/>
              <a:t> to the harness.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1D4E91-6AFF-5814-324C-0AA31B71A58E}"/>
              </a:ext>
            </a:extLst>
          </p:cNvPr>
          <p:cNvSpPr/>
          <p:nvPr/>
        </p:nvSpPr>
        <p:spPr>
          <a:xfrm>
            <a:off x="266860" y="5532670"/>
            <a:ext cx="5389553" cy="9185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A </a:t>
            </a:r>
            <a:r>
              <a:rPr lang="en-US" b="1" dirty="0"/>
              <a:t>cable</a:t>
            </a:r>
            <a:r>
              <a:rPr lang="en-US" dirty="0"/>
              <a:t> is an off-the-shelf bundle of wires in a shield.</a:t>
            </a:r>
          </a:p>
          <a:p>
            <a:r>
              <a:rPr lang="en-US" dirty="0"/>
              <a:t>A </a:t>
            </a:r>
            <a:r>
              <a:rPr lang="en-US" b="1" dirty="0"/>
              <a:t>conductor</a:t>
            </a:r>
            <a:r>
              <a:rPr lang="en-US" dirty="0"/>
              <a:t> is a literal piece of wire</a:t>
            </a:r>
          </a:p>
        </p:txBody>
      </p:sp>
    </p:spTree>
    <p:extLst>
      <p:ext uri="{BB962C8B-B14F-4D97-AF65-F5344CB8AC3E}">
        <p14:creationId xmlns:p14="http://schemas.microsoft.com/office/powerpoint/2010/main" val="1911928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1F9B3-B691-34F5-45B3-2D9337F12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3C18B51-8B88-3C2C-8B1E-B1CC4353AD0A}"/>
              </a:ext>
            </a:extLst>
          </p:cNvPr>
          <p:cNvSpPr/>
          <p:nvPr/>
        </p:nvSpPr>
        <p:spPr>
          <a:xfrm>
            <a:off x="-9940" y="1572712"/>
            <a:ext cx="1045113" cy="348747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100" dirty="0">
                <a:solidFill>
                  <a:srgbClr val="C00000"/>
                </a:solidFill>
              </a:rPr>
              <a:t>Device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3640C2-F6C5-477D-6B0B-E16F2A6C8AEA}"/>
              </a:ext>
            </a:extLst>
          </p:cNvPr>
          <p:cNvSpPr/>
          <p:nvPr/>
        </p:nvSpPr>
        <p:spPr>
          <a:xfrm>
            <a:off x="7502429" y="4312680"/>
            <a:ext cx="3334118" cy="1728560"/>
          </a:xfrm>
          <a:prstGeom prst="rect">
            <a:avLst/>
          </a:prstGeom>
          <a:solidFill>
            <a:srgbClr val="FFD57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>
                <a:solidFill>
                  <a:schemeClr val="tx1"/>
                </a:solidFill>
              </a:rPr>
              <a:t>Mating</a:t>
            </a:r>
          </a:p>
          <a:p>
            <a:pPr algn="r"/>
            <a:r>
              <a:rPr lang="en-US" sz="1600" dirty="0">
                <a:solidFill>
                  <a:schemeClr val="tx1"/>
                </a:solidFill>
              </a:rPr>
              <a:t>Connector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38A35F-8BAC-448D-E1E7-48B9AD3CA7A6}"/>
              </a:ext>
            </a:extLst>
          </p:cNvPr>
          <p:cNvSpPr/>
          <p:nvPr/>
        </p:nvSpPr>
        <p:spPr>
          <a:xfrm>
            <a:off x="7502429" y="542332"/>
            <a:ext cx="3318423" cy="1584578"/>
          </a:xfrm>
          <a:prstGeom prst="rect">
            <a:avLst/>
          </a:prstGeom>
          <a:solidFill>
            <a:srgbClr val="FFD57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dirty="0">
                <a:solidFill>
                  <a:schemeClr val="tx1"/>
                </a:solidFill>
              </a:rPr>
              <a:t>Mating</a:t>
            </a:r>
          </a:p>
          <a:p>
            <a:pPr algn="r"/>
            <a:r>
              <a:rPr lang="en-US" sz="1600" dirty="0">
                <a:solidFill>
                  <a:schemeClr val="tx1"/>
                </a:solidFill>
              </a:rPr>
              <a:t>Connector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0350A6-AE23-8441-31B5-8C5027CA8A07}"/>
              </a:ext>
            </a:extLst>
          </p:cNvPr>
          <p:cNvSpPr/>
          <p:nvPr/>
        </p:nvSpPr>
        <p:spPr>
          <a:xfrm>
            <a:off x="1127646" y="2188500"/>
            <a:ext cx="3244090" cy="2426700"/>
          </a:xfrm>
          <a:prstGeom prst="rect">
            <a:avLst/>
          </a:prstGeom>
          <a:solidFill>
            <a:srgbClr val="FFD57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Mating</a:t>
            </a:r>
          </a:p>
          <a:p>
            <a:r>
              <a:rPr lang="en-US" sz="1600" dirty="0">
                <a:solidFill>
                  <a:schemeClr val="tx1"/>
                </a:solidFill>
              </a:rPr>
              <a:t>Connector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9CC14F8F-08A9-182B-80A6-BFC503591971}"/>
              </a:ext>
            </a:extLst>
          </p:cNvPr>
          <p:cNvSpPr/>
          <p:nvPr/>
        </p:nvSpPr>
        <p:spPr>
          <a:xfrm rot="10800000" flipH="1" flipV="1">
            <a:off x="3207432" y="2458002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05CC72-24EC-592C-5A74-122285D05E0A}"/>
              </a:ext>
            </a:extLst>
          </p:cNvPr>
          <p:cNvSpPr/>
          <p:nvPr/>
        </p:nvSpPr>
        <p:spPr>
          <a:xfrm>
            <a:off x="2344200" y="3313827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/>
              <a:t>Cavity C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765385-AC6F-4661-5E6E-B671EB0EAB05}"/>
              </a:ext>
            </a:extLst>
          </p:cNvPr>
          <p:cNvSpPr/>
          <p:nvPr/>
        </p:nvSpPr>
        <p:spPr>
          <a:xfrm>
            <a:off x="2344200" y="3791333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/>
              <a:t>Cavity 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BAAF9C-E405-2B7B-4CEA-BACA0653A555}"/>
              </a:ext>
            </a:extLst>
          </p:cNvPr>
          <p:cNvSpPr/>
          <p:nvPr/>
        </p:nvSpPr>
        <p:spPr>
          <a:xfrm>
            <a:off x="2344200" y="2428196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/>
              <a:t>Cavity 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BF4E5D-A0B1-BF54-6B4F-483EC28CB4AC}"/>
              </a:ext>
            </a:extLst>
          </p:cNvPr>
          <p:cNvSpPr/>
          <p:nvPr/>
        </p:nvSpPr>
        <p:spPr>
          <a:xfrm>
            <a:off x="2344200" y="2905702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/>
              <a:t>Cavity B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F803132-7F9E-0ADA-8443-F100DCC9C014}"/>
              </a:ext>
            </a:extLst>
          </p:cNvPr>
          <p:cNvSpPr/>
          <p:nvPr/>
        </p:nvSpPr>
        <p:spPr>
          <a:xfrm>
            <a:off x="108883" y="2194316"/>
            <a:ext cx="932982" cy="242088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51F2C1-8788-295E-B44C-1681F31964BB}"/>
              </a:ext>
            </a:extLst>
          </p:cNvPr>
          <p:cNvSpPr/>
          <p:nvPr/>
        </p:nvSpPr>
        <p:spPr>
          <a:xfrm>
            <a:off x="10963137" y="136479"/>
            <a:ext cx="1045113" cy="638893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1100" dirty="0">
                <a:solidFill>
                  <a:srgbClr val="C00000"/>
                </a:solidFill>
              </a:rPr>
              <a:t>Device 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DD9821A-344A-1993-0279-3A183CA80826}"/>
              </a:ext>
            </a:extLst>
          </p:cNvPr>
          <p:cNvSpPr/>
          <p:nvPr/>
        </p:nvSpPr>
        <p:spPr>
          <a:xfrm>
            <a:off x="10963136" y="542315"/>
            <a:ext cx="966202" cy="158459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184E753-01F5-76CA-A849-FB5F5A3CB403}"/>
              </a:ext>
            </a:extLst>
          </p:cNvPr>
          <p:cNvSpPr/>
          <p:nvPr/>
        </p:nvSpPr>
        <p:spPr>
          <a:xfrm>
            <a:off x="10963136" y="4312679"/>
            <a:ext cx="966202" cy="172856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>
                <a:solidFill>
                  <a:schemeClr val="tx1"/>
                </a:solidFill>
              </a:rPr>
              <a:t>Connector 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FE8E93-C5EC-7C3C-2EDE-ECF9F060FA1C}"/>
              </a:ext>
            </a:extLst>
          </p:cNvPr>
          <p:cNvSpPr/>
          <p:nvPr/>
        </p:nvSpPr>
        <p:spPr>
          <a:xfrm rot="10800000" flipH="1" flipV="1">
            <a:off x="3219051" y="2914927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938D96-9D36-A324-1624-378E92105C02}"/>
              </a:ext>
            </a:extLst>
          </p:cNvPr>
          <p:cNvSpPr/>
          <p:nvPr/>
        </p:nvSpPr>
        <p:spPr>
          <a:xfrm rot="10800000" flipH="1" flipV="1">
            <a:off x="3207432" y="3332538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DF470F7-9833-E461-5502-B43306BFE270}"/>
              </a:ext>
            </a:extLst>
          </p:cNvPr>
          <p:cNvSpPr/>
          <p:nvPr/>
        </p:nvSpPr>
        <p:spPr>
          <a:xfrm rot="10800000" flipH="1" flipV="1">
            <a:off x="3216269" y="3830377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4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C86C860-0BAC-53B5-EA0B-22701EEF4863}"/>
              </a:ext>
            </a:extLst>
          </p:cNvPr>
          <p:cNvSpPr/>
          <p:nvPr/>
        </p:nvSpPr>
        <p:spPr>
          <a:xfrm>
            <a:off x="2367970" y="4231323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200" dirty="0"/>
              <a:t>Cavity 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B9B8BF-64F4-35DF-E743-EE93793CE72E}"/>
              </a:ext>
            </a:extLst>
          </p:cNvPr>
          <p:cNvSpPr/>
          <p:nvPr/>
        </p:nvSpPr>
        <p:spPr>
          <a:xfrm rot="10800000" flipH="1" flipV="1">
            <a:off x="3254062" y="4247988"/>
            <a:ext cx="843387" cy="236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i="1" dirty="0">
                <a:solidFill>
                  <a:schemeClr val="tx1"/>
                </a:solidFill>
              </a:rPr>
              <a:t>unused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2F1FFA-0E31-D79F-4A55-73CB43BDA6E5}"/>
              </a:ext>
            </a:extLst>
          </p:cNvPr>
          <p:cNvGrpSpPr/>
          <p:nvPr/>
        </p:nvGrpSpPr>
        <p:grpSpPr>
          <a:xfrm flipH="1">
            <a:off x="4050820" y="2576301"/>
            <a:ext cx="3787191" cy="2832686"/>
            <a:chOff x="3982976" y="4069288"/>
            <a:chExt cx="3787191" cy="1848101"/>
          </a:xfrm>
        </p:grpSpPr>
        <p:cxnSp>
          <p:nvCxnSpPr>
            <p:cNvPr id="30" name="Curved Connector 29">
              <a:extLst>
                <a:ext uri="{FF2B5EF4-FFF2-40B4-BE49-F238E27FC236}">
                  <a16:creationId xmlns:a16="http://schemas.microsoft.com/office/drawing/2014/main" id="{BD817FAA-FA64-0D85-EA1A-04B6EBC9D08E}"/>
                </a:ext>
              </a:extLst>
            </p:cNvPr>
            <p:cNvCxnSpPr>
              <a:cxnSpLocks/>
              <a:endCxn id="101" idx="3"/>
            </p:cNvCxnSpPr>
            <p:nvPr/>
          </p:nvCxnSpPr>
          <p:spPr>
            <a:xfrm rot="10800000" flipH="1">
              <a:off x="3982976" y="4069288"/>
              <a:ext cx="3787191" cy="1537523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urved Connector 30">
              <a:extLst>
                <a:ext uri="{FF2B5EF4-FFF2-40B4-BE49-F238E27FC236}">
                  <a16:creationId xmlns:a16="http://schemas.microsoft.com/office/drawing/2014/main" id="{3BC56B8A-9F89-B661-0DD8-D2121CE2305C}"/>
                </a:ext>
              </a:extLst>
            </p:cNvPr>
            <p:cNvCxnSpPr>
              <a:cxnSpLocks/>
              <a:endCxn id="23" idx="3"/>
            </p:cNvCxnSpPr>
            <p:nvPr/>
          </p:nvCxnSpPr>
          <p:spPr>
            <a:xfrm rot="10800000" flipH="1">
              <a:off x="3982977" y="4367396"/>
              <a:ext cx="3775572" cy="1549993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71F310A-86AC-D61F-3EA8-79F2B29FBBA2}"/>
              </a:ext>
            </a:extLst>
          </p:cNvPr>
          <p:cNvGrpSpPr/>
          <p:nvPr/>
        </p:nvGrpSpPr>
        <p:grpSpPr>
          <a:xfrm flipH="1" flipV="1">
            <a:off x="4059656" y="1090173"/>
            <a:ext cx="3689544" cy="2858502"/>
            <a:chOff x="4256738" y="4404603"/>
            <a:chExt cx="3689544" cy="1694985"/>
          </a:xfrm>
        </p:grpSpPr>
        <p:cxnSp>
          <p:nvCxnSpPr>
            <p:cNvPr id="43" name="Curved Connector 42">
              <a:extLst>
                <a:ext uri="{FF2B5EF4-FFF2-40B4-BE49-F238E27FC236}">
                  <a16:creationId xmlns:a16="http://schemas.microsoft.com/office/drawing/2014/main" id="{B6639329-A2C6-E36E-1416-1E55DEA0F23A}"/>
                </a:ext>
              </a:extLst>
            </p:cNvPr>
            <p:cNvCxnSpPr>
              <a:cxnSpLocks/>
              <a:endCxn id="25" idx="3"/>
            </p:cNvCxnSpPr>
            <p:nvPr/>
          </p:nvCxnSpPr>
          <p:spPr>
            <a:xfrm rot="10800000" flipH="1">
              <a:off x="4256738" y="4404603"/>
              <a:ext cx="3689543" cy="1412414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urved Connector 43">
              <a:extLst>
                <a:ext uri="{FF2B5EF4-FFF2-40B4-BE49-F238E27FC236}">
                  <a16:creationId xmlns:a16="http://schemas.microsoft.com/office/drawing/2014/main" id="{3361FF6E-D55B-10B5-79EE-12663BED7AB1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65578" y="4699805"/>
              <a:ext cx="3680704" cy="1399783"/>
            </a:xfrm>
            <a:prstGeom prst="curvedConnector3">
              <a:avLst>
                <a:gd name="adj1" fmla="val 50000"/>
              </a:avLst>
            </a:prstGeom>
            <a:ln w="1270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AD307E1F-5548-BF81-E468-F42181BFB3B8}"/>
              </a:ext>
            </a:extLst>
          </p:cNvPr>
          <p:cNvSpPr/>
          <p:nvPr/>
        </p:nvSpPr>
        <p:spPr>
          <a:xfrm>
            <a:off x="8622948" y="968156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Cavity 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9D405D7-4B11-1E12-6B5F-6264C8BBF668}"/>
              </a:ext>
            </a:extLst>
          </p:cNvPr>
          <p:cNvSpPr/>
          <p:nvPr/>
        </p:nvSpPr>
        <p:spPr>
          <a:xfrm>
            <a:off x="8622948" y="1445662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Cavity 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BA95E-4B37-0751-68BD-D655A0303BE7}"/>
              </a:ext>
            </a:extLst>
          </p:cNvPr>
          <p:cNvSpPr/>
          <p:nvPr/>
        </p:nvSpPr>
        <p:spPr>
          <a:xfrm>
            <a:off x="8704633" y="4796627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Cavity 1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5A31E53-3B27-0847-26F6-B40CA55745DA}"/>
              </a:ext>
            </a:extLst>
          </p:cNvPr>
          <p:cNvSpPr/>
          <p:nvPr/>
        </p:nvSpPr>
        <p:spPr>
          <a:xfrm>
            <a:off x="8704633" y="5274133"/>
            <a:ext cx="88609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Cavity 2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7381F08-390D-6BDD-49DE-7E9A0D3286DE}"/>
              </a:ext>
            </a:extLst>
          </p:cNvPr>
          <p:cNvSpPr/>
          <p:nvPr/>
        </p:nvSpPr>
        <p:spPr>
          <a:xfrm rot="10800000" flipH="1" flipV="1">
            <a:off x="7754151" y="1003102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1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2900220D-14B2-A66C-C51D-C7C704C94407}"/>
              </a:ext>
            </a:extLst>
          </p:cNvPr>
          <p:cNvSpPr/>
          <p:nvPr/>
        </p:nvSpPr>
        <p:spPr>
          <a:xfrm rot="10800000" flipH="1" flipV="1">
            <a:off x="7765770" y="1460027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919D21A7-ADC3-4C52-08F7-F57D64D192F0}"/>
              </a:ext>
            </a:extLst>
          </p:cNvPr>
          <p:cNvSpPr/>
          <p:nvPr/>
        </p:nvSpPr>
        <p:spPr>
          <a:xfrm rot="10800000" flipH="1" flipV="1">
            <a:off x="7838009" y="4817208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1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A228686-27EC-1E72-F1CB-88A138CCE362}"/>
              </a:ext>
            </a:extLst>
          </p:cNvPr>
          <p:cNvSpPr/>
          <p:nvPr/>
        </p:nvSpPr>
        <p:spPr>
          <a:xfrm rot="10800000" flipH="1" flipV="1">
            <a:off x="7849628" y="5274133"/>
            <a:ext cx="843387" cy="23659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Contact 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B9043B-8DBA-B7EE-6856-41C1B2069FFE}"/>
              </a:ext>
            </a:extLst>
          </p:cNvPr>
          <p:cNvSpPr/>
          <p:nvPr/>
        </p:nvSpPr>
        <p:spPr>
          <a:xfrm>
            <a:off x="427843" y="352429"/>
            <a:ext cx="4851272" cy="9185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You can also assign mating </a:t>
            </a:r>
            <a:r>
              <a:rPr lang="en-US" b="1" dirty="0"/>
              <a:t>connectors</a:t>
            </a:r>
            <a:r>
              <a:rPr lang="en-US" dirty="0"/>
              <a:t> which have </a:t>
            </a:r>
            <a:r>
              <a:rPr lang="en-US" b="1" dirty="0"/>
              <a:t>cavities</a:t>
            </a:r>
            <a:r>
              <a:rPr lang="en-US" dirty="0"/>
              <a:t> (space where a contact, pin, socket) goes</a:t>
            </a:r>
          </a:p>
        </p:txBody>
      </p:sp>
    </p:spTree>
    <p:extLst>
      <p:ext uri="{BB962C8B-B14F-4D97-AF65-F5344CB8AC3E}">
        <p14:creationId xmlns:p14="http://schemas.microsoft.com/office/powerpoint/2010/main" val="4220337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09FD0-0AF8-6718-0445-22215340C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3481BC-019C-23CB-0DE8-E909B820DB79}"/>
              </a:ext>
            </a:extLst>
          </p:cNvPr>
          <p:cNvSpPr/>
          <p:nvPr/>
        </p:nvSpPr>
        <p:spPr>
          <a:xfrm>
            <a:off x="1303867" y="1202267"/>
            <a:ext cx="9254066" cy="418253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How-to </a:t>
            </a:r>
            <a:r>
              <a:rPr lang="en-US" dirty="0" err="1"/>
              <a:t>Harnice</a:t>
            </a:r>
            <a:r>
              <a:rPr lang="en-US" dirty="0"/>
              <a:t> draft story END</a:t>
            </a:r>
          </a:p>
        </p:txBody>
      </p:sp>
    </p:spTree>
    <p:extLst>
      <p:ext uri="{BB962C8B-B14F-4D97-AF65-F5344CB8AC3E}">
        <p14:creationId xmlns:p14="http://schemas.microsoft.com/office/powerpoint/2010/main" val="2295866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16F66-277A-CE5E-E1EF-C66B424EE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124">
            <a:extLst>
              <a:ext uri="{FF2B5EF4-FFF2-40B4-BE49-F238E27FC236}">
                <a16:creationId xmlns:a16="http://schemas.microsoft.com/office/drawing/2014/main" id="{A635E900-9B88-9D10-A27F-F3209B3FC95C}"/>
              </a:ext>
            </a:extLst>
          </p:cNvPr>
          <p:cNvSpPr/>
          <p:nvPr/>
        </p:nvSpPr>
        <p:spPr>
          <a:xfrm>
            <a:off x="8349249" y="207206"/>
            <a:ext cx="3752377" cy="1299481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C34D3556-0122-C84D-8666-72F32A78282A}"/>
              </a:ext>
            </a:extLst>
          </p:cNvPr>
          <p:cNvSpPr/>
          <p:nvPr/>
        </p:nvSpPr>
        <p:spPr>
          <a:xfrm>
            <a:off x="4283103" y="2645134"/>
            <a:ext cx="3528391" cy="3836504"/>
          </a:xfrm>
          <a:custGeom>
            <a:avLst/>
            <a:gdLst>
              <a:gd name="csX0" fmla="*/ 0 w 3528391"/>
              <a:gd name="csY0" fmla="*/ 268356 h 3836504"/>
              <a:gd name="csX1" fmla="*/ 0 w 3528391"/>
              <a:gd name="csY1" fmla="*/ 2653748 h 3836504"/>
              <a:gd name="csX2" fmla="*/ 1401417 w 3528391"/>
              <a:gd name="csY2" fmla="*/ 2653748 h 3836504"/>
              <a:gd name="csX3" fmla="*/ 2295939 w 3528391"/>
              <a:gd name="csY3" fmla="*/ 3836504 h 3836504"/>
              <a:gd name="csX4" fmla="*/ 3528391 w 3528391"/>
              <a:gd name="csY4" fmla="*/ 3836504 h 3836504"/>
              <a:gd name="csX5" fmla="*/ 3528391 w 3528391"/>
              <a:gd name="csY5" fmla="*/ 2713383 h 3836504"/>
              <a:gd name="csX6" fmla="*/ 2594113 w 3528391"/>
              <a:gd name="csY6" fmla="*/ 2713383 h 3836504"/>
              <a:gd name="csX7" fmla="*/ 1798982 w 3528391"/>
              <a:gd name="csY7" fmla="*/ 1610139 h 3836504"/>
              <a:gd name="csX8" fmla="*/ 2653747 w 3528391"/>
              <a:gd name="csY8" fmla="*/ 1063487 h 3836504"/>
              <a:gd name="csX9" fmla="*/ 3498574 w 3528391"/>
              <a:gd name="csY9" fmla="*/ 1063487 h 3836504"/>
              <a:gd name="csX10" fmla="*/ 3498574 w 3528391"/>
              <a:gd name="csY10" fmla="*/ 0 h 3836504"/>
              <a:gd name="csX11" fmla="*/ 1967947 w 3528391"/>
              <a:gd name="csY11" fmla="*/ 0 h 3836504"/>
              <a:gd name="csX12" fmla="*/ 1679713 w 3528391"/>
              <a:gd name="csY12" fmla="*/ 288235 h 3836504"/>
              <a:gd name="csX13" fmla="*/ 0 w 3528391"/>
              <a:gd name="csY13" fmla="*/ 268356 h 3836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3528391" h="3836504">
                <a:moveTo>
                  <a:pt x="0" y="268356"/>
                </a:moveTo>
                <a:lnTo>
                  <a:pt x="0" y="2653748"/>
                </a:lnTo>
                <a:lnTo>
                  <a:pt x="1401417" y="2653748"/>
                </a:lnTo>
                <a:lnTo>
                  <a:pt x="2295939" y="3836504"/>
                </a:lnTo>
                <a:lnTo>
                  <a:pt x="3528391" y="3836504"/>
                </a:lnTo>
                <a:lnTo>
                  <a:pt x="3528391" y="2713383"/>
                </a:lnTo>
                <a:lnTo>
                  <a:pt x="2594113" y="2713383"/>
                </a:lnTo>
                <a:lnTo>
                  <a:pt x="1798982" y="1610139"/>
                </a:lnTo>
                <a:lnTo>
                  <a:pt x="2653747" y="1063487"/>
                </a:lnTo>
                <a:lnTo>
                  <a:pt x="3498574" y="1063487"/>
                </a:lnTo>
                <a:lnTo>
                  <a:pt x="3498574" y="0"/>
                </a:lnTo>
                <a:lnTo>
                  <a:pt x="1967947" y="0"/>
                </a:lnTo>
                <a:lnTo>
                  <a:pt x="1679713" y="288235"/>
                </a:lnTo>
                <a:lnTo>
                  <a:pt x="0" y="268356"/>
                </a:lnTo>
                <a:close/>
              </a:path>
            </a:pathLst>
          </a:cu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63FA916-1381-02C1-9DC2-58AF5F518440}"/>
              </a:ext>
            </a:extLst>
          </p:cNvPr>
          <p:cNvSpPr/>
          <p:nvPr/>
        </p:nvSpPr>
        <p:spPr>
          <a:xfrm>
            <a:off x="4025637" y="2935538"/>
            <a:ext cx="255418" cy="233750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3F896B-09C5-F561-1E59-9DB3372CB2D6}"/>
              </a:ext>
            </a:extLst>
          </p:cNvPr>
          <p:cNvSpPr/>
          <p:nvPr/>
        </p:nvSpPr>
        <p:spPr>
          <a:xfrm>
            <a:off x="8117287" y="5130333"/>
            <a:ext cx="3752378" cy="1529931"/>
          </a:xfrm>
          <a:prstGeom prst="rect">
            <a:avLst/>
          </a:prstGeom>
          <a:solidFill>
            <a:srgbClr val="F3BBB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800" dirty="0">
                <a:solidFill>
                  <a:srgbClr val="C00000"/>
                </a:solidFill>
              </a:rPr>
              <a:t>Device 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125323-EACE-9223-CF8D-7A8D4CECB575}"/>
              </a:ext>
            </a:extLst>
          </p:cNvPr>
          <p:cNvSpPr/>
          <p:nvPr/>
        </p:nvSpPr>
        <p:spPr>
          <a:xfrm>
            <a:off x="225345" y="2509193"/>
            <a:ext cx="3801168" cy="2918421"/>
          </a:xfrm>
          <a:prstGeom prst="rect">
            <a:avLst/>
          </a:prstGeom>
          <a:solidFill>
            <a:srgbClr val="F3BBB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800" dirty="0">
                <a:solidFill>
                  <a:srgbClr val="C00000"/>
                </a:solidFill>
              </a:rPr>
              <a:t>Device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D19F61-449C-9758-AFB4-3869938D92BE}"/>
              </a:ext>
            </a:extLst>
          </p:cNvPr>
          <p:cNvSpPr/>
          <p:nvPr/>
        </p:nvSpPr>
        <p:spPr>
          <a:xfrm>
            <a:off x="8117287" y="2246212"/>
            <a:ext cx="3752378" cy="1665418"/>
          </a:xfrm>
          <a:prstGeom prst="rect">
            <a:avLst/>
          </a:prstGeom>
          <a:solidFill>
            <a:srgbClr val="F3BBB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800" dirty="0">
                <a:solidFill>
                  <a:srgbClr val="C00000"/>
                </a:solidFill>
              </a:rPr>
              <a:t>Device 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B491391-250F-3C94-707A-0922B483A6F9}"/>
              </a:ext>
            </a:extLst>
          </p:cNvPr>
          <p:cNvSpPr/>
          <p:nvPr/>
        </p:nvSpPr>
        <p:spPr>
          <a:xfrm>
            <a:off x="8117289" y="2662271"/>
            <a:ext cx="3657600" cy="10785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6E42BC6-04FB-210F-9F43-F7C4EFC2C2AC}"/>
              </a:ext>
            </a:extLst>
          </p:cNvPr>
          <p:cNvSpPr/>
          <p:nvPr/>
        </p:nvSpPr>
        <p:spPr>
          <a:xfrm>
            <a:off x="8117289" y="5356167"/>
            <a:ext cx="3657600" cy="11528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40C7567-F6CE-C5FB-3890-749B7FB848BB}"/>
              </a:ext>
            </a:extLst>
          </p:cNvPr>
          <p:cNvSpPr/>
          <p:nvPr/>
        </p:nvSpPr>
        <p:spPr>
          <a:xfrm>
            <a:off x="8117289" y="5453284"/>
            <a:ext cx="2222864" cy="964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Channel 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FCFADB6-F7FD-0980-B750-432A2729B580}"/>
              </a:ext>
            </a:extLst>
          </p:cNvPr>
          <p:cNvSpPr/>
          <p:nvPr/>
        </p:nvSpPr>
        <p:spPr>
          <a:xfrm>
            <a:off x="452599" y="2935538"/>
            <a:ext cx="3563988" cy="23375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Connector 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860C3AA-33EB-C98C-9EB5-37B2D3DA0C40}"/>
              </a:ext>
            </a:extLst>
          </p:cNvPr>
          <p:cNvSpPr/>
          <p:nvPr/>
        </p:nvSpPr>
        <p:spPr>
          <a:xfrm>
            <a:off x="1256454" y="3004420"/>
            <a:ext cx="2570072" cy="8237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Channel 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60B36A5-00EF-89C4-075D-894F4EDCEF6E}"/>
              </a:ext>
            </a:extLst>
          </p:cNvPr>
          <p:cNvSpPr/>
          <p:nvPr/>
        </p:nvSpPr>
        <p:spPr>
          <a:xfrm>
            <a:off x="1241422" y="3947160"/>
            <a:ext cx="2570072" cy="8237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Channel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7B96EC9-9F88-94A3-1CCC-4E075CA0CF5F}"/>
              </a:ext>
            </a:extLst>
          </p:cNvPr>
          <p:cNvSpPr/>
          <p:nvPr/>
        </p:nvSpPr>
        <p:spPr>
          <a:xfrm>
            <a:off x="7798266" y="2662270"/>
            <a:ext cx="319019" cy="102581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543884C-52AF-0096-CB4F-9B512DF13652}"/>
              </a:ext>
            </a:extLst>
          </p:cNvPr>
          <p:cNvSpPr/>
          <p:nvPr/>
        </p:nvSpPr>
        <p:spPr>
          <a:xfrm>
            <a:off x="8117284" y="2757055"/>
            <a:ext cx="2222869" cy="8866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Channel 1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5D9DE64-10D2-6E30-AC4B-E512B80D430C}"/>
              </a:ext>
            </a:extLst>
          </p:cNvPr>
          <p:cNvSpPr/>
          <p:nvPr/>
        </p:nvSpPr>
        <p:spPr>
          <a:xfrm>
            <a:off x="7835783" y="5356167"/>
            <a:ext cx="281502" cy="115288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55" name="Oval Callout 54">
            <a:extLst>
              <a:ext uri="{FF2B5EF4-FFF2-40B4-BE49-F238E27FC236}">
                <a16:creationId xmlns:a16="http://schemas.microsoft.com/office/drawing/2014/main" id="{1C602DEB-781A-1D08-63F5-6E1AF5B842AA}"/>
              </a:ext>
            </a:extLst>
          </p:cNvPr>
          <p:cNvSpPr/>
          <p:nvPr/>
        </p:nvSpPr>
        <p:spPr>
          <a:xfrm>
            <a:off x="3500949" y="630234"/>
            <a:ext cx="1842691" cy="724607"/>
          </a:xfrm>
          <a:prstGeom prst="wedgeEllipseCallout">
            <a:avLst>
              <a:gd name="adj1" fmla="val -11392"/>
              <a:gd name="adj2" fmla="val 276106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Mating connector </a:t>
            </a:r>
            <a:r>
              <a:rPr lang="en-US" sz="800" dirty="0"/>
              <a:t>(part of a harness that mechanically fastens to a connector in a device)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CC7998A-958B-9D73-755B-F38E7176A9A2}"/>
              </a:ext>
            </a:extLst>
          </p:cNvPr>
          <p:cNvSpPr/>
          <p:nvPr/>
        </p:nvSpPr>
        <p:spPr>
          <a:xfrm>
            <a:off x="2377747" y="4029439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Cn1.Cavity C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095AF9C-2A7C-6E12-A9CF-C2EFD770E666}"/>
              </a:ext>
            </a:extLst>
          </p:cNvPr>
          <p:cNvSpPr/>
          <p:nvPr/>
        </p:nvSpPr>
        <p:spPr>
          <a:xfrm>
            <a:off x="2394374" y="4450384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Cn1.Cavity D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CCF0E0E-0B39-361B-4E5B-75D22D02FA0B}"/>
              </a:ext>
            </a:extLst>
          </p:cNvPr>
          <p:cNvSpPr/>
          <p:nvPr/>
        </p:nvSpPr>
        <p:spPr>
          <a:xfrm>
            <a:off x="2408881" y="3040320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Cn1.Cavity A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67E7397-C663-B961-D6D3-B1F55B7B1207}"/>
              </a:ext>
            </a:extLst>
          </p:cNvPr>
          <p:cNvSpPr/>
          <p:nvPr/>
        </p:nvSpPr>
        <p:spPr>
          <a:xfrm>
            <a:off x="2418865" y="3477897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Cn1.Cavity B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FA4E170-BE65-AC04-A30C-AB98566F2BDA}"/>
              </a:ext>
            </a:extLst>
          </p:cNvPr>
          <p:cNvSpPr/>
          <p:nvPr/>
        </p:nvSpPr>
        <p:spPr>
          <a:xfrm>
            <a:off x="2394374" y="4911860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Cn1.Cavity 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87C715D-6F36-A258-DCEA-15A23474F9C2}"/>
              </a:ext>
            </a:extLst>
          </p:cNvPr>
          <p:cNvSpPr/>
          <p:nvPr/>
        </p:nvSpPr>
        <p:spPr>
          <a:xfrm>
            <a:off x="2086202" y="3081399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Ch1.sig1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491D813-D700-07CA-71F4-48D54B83BBB4}"/>
              </a:ext>
            </a:extLst>
          </p:cNvPr>
          <p:cNvSpPr/>
          <p:nvPr/>
        </p:nvSpPr>
        <p:spPr>
          <a:xfrm>
            <a:off x="2086202" y="3520570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Ch1.sig2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A0D0D6F-E728-D80C-99C0-DA1E038AF6D8}"/>
              </a:ext>
            </a:extLst>
          </p:cNvPr>
          <p:cNvSpPr/>
          <p:nvPr/>
        </p:nvSpPr>
        <p:spPr>
          <a:xfrm>
            <a:off x="2086202" y="4073065"/>
            <a:ext cx="1083177" cy="185553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Ch2.sig1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4739931-862C-7BDB-6887-16F51D665CF4}"/>
              </a:ext>
            </a:extLst>
          </p:cNvPr>
          <p:cNvSpPr/>
          <p:nvPr/>
        </p:nvSpPr>
        <p:spPr>
          <a:xfrm>
            <a:off x="2122744" y="4485405"/>
            <a:ext cx="1055528" cy="185553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/>
              <a:t>Ch2.sig2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63E9524-45C5-4B96-E48A-624B7F25319A}"/>
              </a:ext>
            </a:extLst>
          </p:cNvPr>
          <p:cNvSpPr/>
          <p:nvPr/>
        </p:nvSpPr>
        <p:spPr>
          <a:xfrm>
            <a:off x="8124861" y="2847717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Cn1.Cavity 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472F0F4-802A-9C30-3AED-7300B0E14D76}"/>
              </a:ext>
            </a:extLst>
          </p:cNvPr>
          <p:cNvSpPr/>
          <p:nvPr/>
        </p:nvSpPr>
        <p:spPr>
          <a:xfrm>
            <a:off x="8134845" y="3285294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Cn1.Cavity 2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750E132-3B90-07A5-1416-910285981BBE}"/>
              </a:ext>
            </a:extLst>
          </p:cNvPr>
          <p:cNvSpPr/>
          <p:nvPr/>
        </p:nvSpPr>
        <p:spPr>
          <a:xfrm>
            <a:off x="8888656" y="2879409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Ch1.sig1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6070F55-4834-5175-971C-8ACF07E653C3}"/>
              </a:ext>
            </a:extLst>
          </p:cNvPr>
          <p:cNvSpPr/>
          <p:nvPr/>
        </p:nvSpPr>
        <p:spPr>
          <a:xfrm>
            <a:off x="8888656" y="3318580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Ch1.sig2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383833A-E51B-E5C4-8831-FD2F644BCC2B}"/>
              </a:ext>
            </a:extLst>
          </p:cNvPr>
          <p:cNvSpPr/>
          <p:nvPr/>
        </p:nvSpPr>
        <p:spPr>
          <a:xfrm>
            <a:off x="8141574" y="5581661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Cn1.Cavity 1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3CE235B-DD1D-201C-6001-9D7AC63B2A1D}"/>
              </a:ext>
            </a:extLst>
          </p:cNvPr>
          <p:cNvSpPr/>
          <p:nvPr/>
        </p:nvSpPr>
        <p:spPr>
          <a:xfrm>
            <a:off x="8151558" y="6019238"/>
            <a:ext cx="1615222" cy="269710"/>
          </a:xfrm>
          <a:prstGeom prst="rect">
            <a:avLst/>
          </a:prstGeom>
          <a:solidFill>
            <a:srgbClr val="9420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Cn1.Cavity 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0FEC6A7-45B9-2141-62FE-C13DA20899BD}"/>
              </a:ext>
            </a:extLst>
          </p:cNvPr>
          <p:cNvSpPr/>
          <p:nvPr/>
        </p:nvSpPr>
        <p:spPr>
          <a:xfrm>
            <a:off x="8905369" y="5613353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Ch1.sig1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B1726BA-8DA0-3CFE-8098-0FEAD1BFAA6B}"/>
              </a:ext>
            </a:extLst>
          </p:cNvPr>
          <p:cNvSpPr/>
          <p:nvPr/>
        </p:nvSpPr>
        <p:spPr>
          <a:xfrm>
            <a:off x="8905369" y="6052524"/>
            <a:ext cx="1083177" cy="204732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/>
              <a:t>Ch1.sig2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1C5EB1C2-BFDE-8340-9239-3019A5ED928C}"/>
              </a:ext>
            </a:extLst>
          </p:cNvPr>
          <p:cNvSpPr/>
          <p:nvPr/>
        </p:nvSpPr>
        <p:spPr>
          <a:xfrm>
            <a:off x="4290508" y="3019313"/>
            <a:ext cx="3496236" cy="3343835"/>
          </a:xfrm>
          <a:custGeom>
            <a:avLst/>
            <a:gdLst>
              <a:gd name="csX0" fmla="*/ 0 w 3496236"/>
              <a:gd name="csY0" fmla="*/ 0 h 3343835"/>
              <a:gd name="csX1" fmla="*/ 0 w 3496236"/>
              <a:gd name="csY1" fmla="*/ 815788 h 3343835"/>
              <a:gd name="csX2" fmla="*/ 573741 w 3496236"/>
              <a:gd name="csY2" fmla="*/ 815788 h 3343835"/>
              <a:gd name="csX3" fmla="*/ 2286000 w 3496236"/>
              <a:gd name="csY3" fmla="*/ 3343835 h 3343835"/>
              <a:gd name="csX4" fmla="*/ 3496236 w 3496236"/>
              <a:gd name="csY4" fmla="*/ 3343835 h 3343835"/>
              <a:gd name="csX5" fmla="*/ 3496236 w 3496236"/>
              <a:gd name="csY5" fmla="*/ 2465294 h 3343835"/>
              <a:gd name="csX6" fmla="*/ 2537012 w 3496236"/>
              <a:gd name="csY6" fmla="*/ 2465294 h 3343835"/>
              <a:gd name="csX7" fmla="*/ 842683 w 3496236"/>
              <a:gd name="csY7" fmla="*/ 17929 h 3343835"/>
              <a:gd name="csX8" fmla="*/ 0 w 3496236"/>
              <a:gd name="csY8" fmla="*/ 0 h 33438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3496236" h="3343835">
                <a:moveTo>
                  <a:pt x="0" y="0"/>
                </a:moveTo>
                <a:lnTo>
                  <a:pt x="0" y="815788"/>
                </a:lnTo>
                <a:lnTo>
                  <a:pt x="573741" y="815788"/>
                </a:lnTo>
                <a:lnTo>
                  <a:pt x="2286000" y="3343835"/>
                </a:lnTo>
                <a:lnTo>
                  <a:pt x="3496236" y="3343835"/>
                </a:lnTo>
                <a:lnTo>
                  <a:pt x="3496236" y="2465294"/>
                </a:lnTo>
                <a:lnTo>
                  <a:pt x="2537012" y="2465294"/>
                </a:lnTo>
                <a:lnTo>
                  <a:pt x="842683" y="1792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E5AE1C53-CD64-C63F-7C9B-DDCA0F36BFA8}"/>
              </a:ext>
            </a:extLst>
          </p:cNvPr>
          <p:cNvSpPr/>
          <p:nvPr/>
        </p:nvSpPr>
        <p:spPr>
          <a:xfrm>
            <a:off x="4281544" y="2777266"/>
            <a:ext cx="3496235" cy="1981200"/>
          </a:xfrm>
          <a:custGeom>
            <a:avLst/>
            <a:gdLst>
              <a:gd name="csX0" fmla="*/ 0 w 3496235"/>
              <a:gd name="csY0" fmla="*/ 1183341 h 1981200"/>
              <a:gd name="csX1" fmla="*/ 0 w 3496235"/>
              <a:gd name="csY1" fmla="*/ 1981200 h 1981200"/>
              <a:gd name="csX2" fmla="*/ 726141 w 3496235"/>
              <a:gd name="csY2" fmla="*/ 1981200 h 1981200"/>
              <a:gd name="csX3" fmla="*/ 2626658 w 3496235"/>
              <a:gd name="csY3" fmla="*/ 806823 h 1981200"/>
              <a:gd name="csX4" fmla="*/ 3496235 w 3496235"/>
              <a:gd name="csY4" fmla="*/ 806823 h 1981200"/>
              <a:gd name="csX5" fmla="*/ 3496235 w 3496235"/>
              <a:gd name="csY5" fmla="*/ 0 h 1981200"/>
              <a:gd name="csX6" fmla="*/ 2357717 w 3496235"/>
              <a:gd name="csY6" fmla="*/ 0 h 1981200"/>
              <a:gd name="csX7" fmla="*/ 439270 w 3496235"/>
              <a:gd name="csY7" fmla="*/ 1174376 h 1981200"/>
              <a:gd name="csX8" fmla="*/ 0 w 3496235"/>
              <a:gd name="csY8" fmla="*/ 1183341 h 19812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3496235" h="1981200">
                <a:moveTo>
                  <a:pt x="0" y="1183341"/>
                </a:moveTo>
                <a:lnTo>
                  <a:pt x="0" y="1981200"/>
                </a:lnTo>
                <a:lnTo>
                  <a:pt x="726141" y="1981200"/>
                </a:lnTo>
                <a:lnTo>
                  <a:pt x="2626658" y="806823"/>
                </a:lnTo>
                <a:lnTo>
                  <a:pt x="3496235" y="806823"/>
                </a:lnTo>
                <a:lnTo>
                  <a:pt x="3496235" y="0"/>
                </a:lnTo>
                <a:lnTo>
                  <a:pt x="2357717" y="0"/>
                </a:lnTo>
                <a:lnTo>
                  <a:pt x="439270" y="1174376"/>
                </a:lnTo>
                <a:lnTo>
                  <a:pt x="0" y="1183341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80854C8-EDB6-CF5E-457F-7B87A2155504}"/>
              </a:ext>
            </a:extLst>
          </p:cNvPr>
          <p:cNvSpPr txBox="1"/>
          <p:nvPr/>
        </p:nvSpPr>
        <p:spPr>
          <a:xfrm rot="3178198">
            <a:off x="5632165" y="5300657"/>
            <a:ext cx="14943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Two mapped channels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7B680302-8B8D-CE52-A19B-8F0858FB956D}"/>
              </a:ext>
            </a:extLst>
          </p:cNvPr>
          <p:cNvSpPr/>
          <p:nvPr/>
        </p:nvSpPr>
        <p:spPr>
          <a:xfrm>
            <a:off x="4053840" y="2948940"/>
            <a:ext cx="4069080" cy="1203960"/>
          </a:xfrm>
          <a:custGeom>
            <a:avLst/>
            <a:gdLst>
              <a:gd name="csX0" fmla="*/ 0 w 4069080"/>
              <a:gd name="csY0" fmla="*/ 1203960 h 1203960"/>
              <a:gd name="csX1" fmla="*/ 716280 w 4069080"/>
              <a:gd name="csY1" fmla="*/ 1203960 h 1203960"/>
              <a:gd name="csX2" fmla="*/ 2651760 w 4069080"/>
              <a:gd name="csY2" fmla="*/ 0 h 1203960"/>
              <a:gd name="csX3" fmla="*/ 4069080 w 4069080"/>
              <a:gd name="csY3" fmla="*/ 0 h 1203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69080" h="1203960">
                <a:moveTo>
                  <a:pt x="0" y="1203960"/>
                </a:moveTo>
                <a:lnTo>
                  <a:pt x="716280" y="1203960"/>
                </a:lnTo>
                <a:lnTo>
                  <a:pt x="2651760" y="0"/>
                </a:lnTo>
                <a:lnTo>
                  <a:pt x="4069080" y="0"/>
                </a:lnTo>
              </a:path>
            </a:pathLst>
          </a:cu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5A4DD813-7CC6-61A7-6CB9-DC75D28593C6}"/>
              </a:ext>
            </a:extLst>
          </p:cNvPr>
          <p:cNvSpPr/>
          <p:nvPr/>
        </p:nvSpPr>
        <p:spPr>
          <a:xfrm>
            <a:off x="4031290" y="3405521"/>
            <a:ext cx="4069080" cy="1203960"/>
          </a:xfrm>
          <a:custGeom>
            <a:avLst/>
            <a:gdLst>
              <a:gd name="csX0" fmla="*/ 0 w 4069080"/>
              <a:gd name="csY0" fmla="*/ 1203960 h 1203960"/>
              <a:gd name="csX1" fmla="*/ 716280 w 4069080"/>
              <a:gd name="csY1" fmla="*/ 1203960 h 1203960"/>
              <a:gd name="csX2" fmla="*/ 2651760 w 4069080"/>
              <a:gd name="csY2" fmla="*/ 0 h 1203960"/>
              <a:gd name="csX3" fmla="*/ 4069080 w 4069080"/>
              <a:gd name="csY3" fmla="*/ 0 h 1203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69080" h="1203960">
                <a:moveTo>
                  <a:pt x="0" y="1203960"/>
                </a:moveTo>
                <a:lnTo>
                  <a:pt x="716280" y="1203960"/>
                </a:lnTo>
                <a:lnTo>
                  <a:pt x="2651760" y="0"/>
                </a:lnTo>
                <a:lnTo>
                  <a:pt x="4069080" y="0"/>
                </a:lnTo>
              </a:path>
            </a:pathLst>
          </a:cu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9D42562-6867-6C7F-3423-28951F2CE7F2}"/>
              </a:ext>
            </a:extLst>
          </p:cNvPr>
          <p:cNvSpPr txBox="1"/>
          <p:nvPr/>
        </p:nvSpPr>
        <p:spPr>
          <a:xfrm rot="19577294">
            <a:off x="4650807" y="3869721"/>
            <a:ext cx="2183611" cy="253916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FFFF00"/>
                </a:solidFill>
              </a:rPr>
              <a:t>Circuit (signals that must connect)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A1B3B05-BA7F-9091-FC2E-C9A520725043}"/>
              </a:ext>
            </a:extLst>
          </p:cNvPr>
          <p:cNvSpPr/>
          <p:nvPr/>
        </p:nvSpPr>
        <p:spPr>
          <a:xfrm>
            <a:off x="4071880" y="3056943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Cavity A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2E08B544-0FA6-E8B3-F485-79ED060FCC6A}"/>
              </a:ext>
            </a:extLst>
          </p:cNvPr>
          <p:cNvSpPr/>
          <p:nvPr/>
        </p:nvSpPr>
        <p:spPr>
          <a:xfrm>
            <a:off x="4069999" y="3484925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Cavity B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2CB6BCB3-F534-E759-FF24-7CFAAF5EB8D7}"/>
              </a:ext>
            </a:extLst>
          </p:cNvPr>
          <p:cNvSpPr/>
          <p:nvPr/>
        </p:nvSpPr>
        <p:spPr>
          <a:xfrm>
            <a:off x="4057560" y="4015145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Cavity C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50E58A01-7A29-B3EC-67CA-BBD512926303}"/>
              </a:ext>
            </a:extLst>
          </p:cNvPr>
          <p:cNvSpPr/>
          <p:nvPr/>
        </p:nvSpPr>
        <p:spPr>
          <a:xfrm>
            <a:off x="4041816" y="4465002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Cavity D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A76065A-5C97-658D-45CA-D108AA0DBC60}"/>
              </a:ext>
            </a:extLst>
          </p:cNvPr>
          <p:cNvSpPr/>
          <p:nvPr/>
        </p:nvSpPr>
        <p:spPr>
          <a:xfrm>
            <a:off x="4043129" y="4911860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Cavity E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D4EA4AC-AC73-C75E-3A0C-E455A56130AF}"/>
              </a:ext>
            </a:extLst>
          </p:cNvPr>
          <p:cNvSpPr/>
          <p:nvPr/>
        </p:nvSpPr>
        <p:spPr>
          <a:xfrm>
            <a:off x="7570421" y="2844939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Cavity 1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CDA2331-9555-6D26-05EE-51CA6B7B3C3A}"/>
              </a:ext>
            </a:extLst>
          </p:cNvPr>
          <p:cNvSpPr/>
          <p:nvPr/>
        </p:nvSpPr>
        <p:spPr>
          <a:xfrm>
            <a:off x="7556376" y="3280132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Cavity 2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04D4A3B8-62CB-1F40-4E7C-5CAE2016A926}"/>
              </a:ext>
            </a:extLst>
          </p:cNvPr>
          <p:cNvSpPr/>
          <p:nvPr/>
        </p:nvSpPr>
        <p:spPr>
          <a:xfrm>
            <a:off x="7573685" y="5578236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Cavity 1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B2925C2E-C7FD-559B-1717-E074AA951E91}"/>
              </a:ext>
            </a:extLst>
          </p:cNvPr>
          <p:cNvSpPr/>
          <p:nvPr/>
        </p:nvSpPr>
        <p:spPr>
          <a:xfrm>
            <a:off x="7559640" y="6013429"/>
            <a:ext cx="558501" cy="269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800" dirty="0">
                <a:solidFill>
                  <a:schemeClr val="tx1"/>
                </a:solidFill>
              </a:rPr>
              <a:t>Cavity 2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02AFCDF-8A18-EC52-4A5C-930D747F1B8D}"/>
              </a:ext>
            </a:extLst>
          </p:cNvPr>
          <p:cNvSpPr/>
          <p:nvPr/>
        </p:nvSpPr>
        <p:spPr>
          <a:xfrm>
            <a:off x="4281055" y="1240267"/>
            <a:ext cx="1077778" cy="2862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Mating connector cavity</a:t>
            </a:r>
          </a:p>
        </p:txBody>
      </p:sp>
      <p:sp>
        <p:nvSpPr>
          <p:cNvPr id="104" name="Oval Callout 103">
            <a:extLst>
              <a:ext uri="{FF2B5EF4-FFF2-40B4-BE49-F238E27FC236}">
                <a16:creationId xmlns:a16="http://schemas.microsoft.com/office/drawing/2014/main" id="{9A4BC7BF-5C9E-F081-115A-0C21F723B2D9}"/>
              </a:ext>
            </a:extLst>
          </p:cNvPr>
          <p:cNvSpPr/>
          <p:nvPr/>
        </p:nvSpPr>
        <p:spPr>
          <a:xfrm>
            <a:off x="5487248" y="772805"/>
            <a:ext cx="2468071" cy="893986"/>
          </a:xfrm>
          <a:prstGeom prst="wedgeEllipseCallout">
            <a:avLst>
              <a:gd name="adj1" fmla="val -10408"/>
              <a:gd name="adj2" fmla="val 159365"/>
            </a:avLst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Net</a:t>
            </a:r>
            <a:r>
              <a:rPr lang="en-US" sz="800" dirty="0"/>
              <a:t> (requirement that a harness must exist here to connect these connectors)</a:t>
            </a:r>
          </a:p>
          <a:p>
            <a:pPr algn="ctr"/>
            <a:endParaRPr lang="en-US" sz="800" dirty="0"/>
          </a:p>
          <a:p>
            <a:pPr algn="ctr"/>
            <a:r>
              <a:rPr lang="en-US" sz="800" b="1" dirty="0"/>
              <a:t>Harness</a:t>
            </a:r>
            <a:r>
              <a:rPr lang="en-US" sz="800" dirty="0"/>
              <a:t> (physical part that satisfies a net)</a:t>
            </a:r>
          </a:p>
        </p:txBody>
      </p:sp>
      <p:sp>
        <p:nvSpPr>
          <p:cNvPr id="111" name="Oval Callout 110">
            <a:extLst>
              <a:ext uri="{FF2B5EF4-FFF2-40B4-BE49-F238E27FC236}">
                <a16:creationId xmlns:a16="http://schemas.microsoft.com/office/drawing/2014/main" id="{4C5BF17A-504F-5355-E9B3-0031A96BDF8C}"/>
              </a:ext>
            </a:extLst>
          </p:cNvPr>
          <p:cNvSpPr/>
          <p:nvPr/>
        </p:nvSpPr>
        <p:spPr>
          <a:xfrm>
            <a:off x="483911" y="5842190"/>
            <a:ext cx="1730175" cy="691049"/>
          </a:xfrm>
          <a:prstGeom prst="wedgeEllipseCallout">
            <a:avLst>
              <a:gd name="adj1" fmla="val 14346"/>
              <a:gd name="adj2" fmla="val -147798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Device connector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6DAD31C7-A703-E63C-1CE9-4C68881E7EC7}"/>
              </a:ext>
            </a:extLst>
          </p:cNvPr>
          <p:cNvSpPr/>
          <p:nvPr/>
        </p:nvSpPr>
        <p:spPr>
          <a:xfrm>
            <a:off x="1285755" y="6374200"/>
            <a:ext cx="1277624" cy="26971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bg1"/>
                </a:solidFill>
              </a:rPr>
              <a:t>Device connector cavity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3A10803-B11D-3527-A3C5-D3440D59C401}"/>
              </a:ext>
            </a:extLst>
          </p:cNvPr>
          <p:cNvSpPr txBox="1"/>
          <p:nvPr/>
        </p:nvSpPr>
        <p:spPr>
          <a:xfrm>
            <a:off x="2686795" y="6637014"/>
            <a:ext cx="3365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Cavity: hole where pins/sockets/contacts live inside a connector</a:t>
            </a:r>
          </a:p>
        </p:txBody>
      </p:sp>
      <p:sp>
        <p:nvSpPr>
          <p:cNvPr id="114" name="Oval Callout 113">
            <a:extLst>
              <a:ext uri="{FF2B5EF4-FFF2-40B4-BE49-F238E27FC236}">
                <a16:creationId xmlns:a16="http://schemas.microsoft.com/office/drawing/2014/main" id="{3948AF7B-BA9E-D59F-3B31-6FECB8110FFD}"/>
              </a:ext>
            </a:extLst>
          </p:cNvPr>
          <p:cNvSpPr/>
          <p:nvPr/>
        </p:nvSpPr>
        <p:spPr>
          <a:xfrm>
            <a:off x="276153" y="883804"/>
            <a:ext cx="1730175" cy="691049"/>
          </a:xfrm>
          <a:prstGeom prst="wedgeEllipseCallout">
            <a:avLst>
              <a:gd name="adj1" fmla="val 24615"/>
              <a:gd name="adj2" fmla="val 269841"/>
            </a:avLst>
          </a:prstGeom>
          <a:solidFill>
            <a:srgbClr val="C1E5F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A </a:t>
            </a:r>
            <a:r>
              <a:rPr lang="en-US" sz="800" b="1" dirty="0">
                <a:solidFill>
                  <a:schemeClr val="tx1"/>
                </a:solidFill>
              </a:rPr>
              <a:t>channel</a:t>
            </a:r>
            <a:r>
              <a:rPr lang="en-US" sz="800" dirty="0">
                <a:solidFill>
                  <a:schemeClr val="tx1"/>
                </a:solidFill>
              </a:rPr>
              <a:t> is a set of signals that transmit or receive one piece of information</a:t>
            </a:r>
          </a:p>
        </p:txBody>
      </p:sp>
      <p:sp>
        <p:nvSpPr>
          <p:cNvPr id="115" name="Oval Callout 114">
            <a:extLst>
              <a:ext uri="{FF2B5EF4-FFF2-40B4-BE49-F238E27FC236}">
                <a16:creationId xmlns:a16="http://schemas.microsoft.com/office/drawing/2014/main" id="{5283D40C-AD20-49B2-08DA-E226459D18F7}"/>
              </a:ext>
            </a:extLst>
          </p:cNvPr>
          <p:cNvSpPr/>
          <p:nvPr/>
        </p:nvSpPr>
        <p:spPr>
          <a:xfrm>
            <a:off x="1613762" y="1160405"/>
            <a:ext cx="2122741" cy="700846"/>
          </a:xfrm>
          <a:prstGeom prst="wedgeEllipseCallout">
            <a:avLst>
              <a:gd name="adj1" fmla="val 319"/>
              <a:gd name="adj2" fmla="val 222632"/>
            </a:avLst>
          </a:prstGeom>
          <a:solidFill>
            <a:srgbClr val="FF93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A </a:t>
            </a:r>
            <a:r>
              <a:rPr lang="en-US" sz="800" b="1" dirty="0">
                <a:solidFill>
                  <a:schemeClr val="tx1"/>
                </a:solidFill>
              </a:rPr>
              <a:t>signal</a:t>
            </a:r>
            <a:r>
              <a:rPr lang="en-US" sz="800" dirty="0">
                <a:solidFill>
                  <a:schemeClr val="tx1"/>
                </a:solidFill>
              </a:rPr>
              <a:t> is a single electrical point conducting a voltage into or out of a device. Must be contained by a channel and by a connector</a:t>
            </a:r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F166769D-0452-7C0F-627A-2D7497AAACDD}"/>
              </a:ext>
            </a:extLst>
          </p:cNvPr>
          <p:cNvSpPr/>
          <p:nvPr/>
        </p:nvSpPr>
        <p:spPr>
          <a:xfrm>
            <a:off x="4927704" y="2895194"/>
            <a:ext cx="2227700" cy="1116918"/>
          </a:xfrm>
          <a:custGeom>
            <a:avLst/>
            <a:gdLst>
              <a:gd name="csX0" fmla="*/ 0 w 2227700"/>
              <a:gd name="csY0" fmla="*/ 1110781 h 1116918"/>
              <a:gd name="csX1" fmla="*/ 61370 w 2227700"/>
              <a:gd name="csY1" fmla="*/ 1116918 h 1116918"/>
              <a:gd name="csX2" fmla="*/ 171834 w 2227700"/>
              <a:gd name="csY2" fmla="*/ 1110781 h 1116918"/>
              <a:gd name="csX3" fmla="*/ 214792 w 2227700"/>
              <a:gd name="csY3" fmla="*/ 1098508 h 1116918"/>
              <a:gd name="csX4" fmla="*/ 251614 w 2227700"/>
              <a:gd name="csY4" fmla="*/ 1080097 h 1116918"/>
              <a:gd name="csX5" fmla="*/ 270025 w 2227700"/>
              <a:gd name="csY5" fmla="*/ 1067823 h 1116918"/>
              <a:gd name="csX6" fmla="*/ 288435 w 2227700"/>
              <a:gd name="csY6" fmla="*/ 1061686 h 1116918"/>
              <a:gd name="csX7" fmla="*/ 362078 w 2227700"/>
              <a:gd name="csY7" fmla="*/ 1006454 h 1116918"/>
              <a:gd name="csX8" fmla="*/ 411174 w 2227700"/>
              <a:gd name="csY8" fmla="*/ 969632 h 1116918"/>
              <a:gd name="csX9" fmla="*/ 435721 w 2227700"/>
              <a:gd name="csY9" fmla="*/ 951222 h 1116918"/>
              <a:gd name="csX10" fmla="*/ 472543 w 2227700"/>
              <a:gd name="csY10" fmla="*/ 914400 h 1116918"/>
              <a:gd name="csX11" fmla="*/ 515501 w 2227700"/>
              <a:gd name="csY11" fmla="*/ 877579 h 1116918"/>
              <a:gd name="csX12" fmla="*/ 533912 w 2227700"/>
              <a:gd name="csY12" fmla="*/ 853031 h 1116918"/>
              <a:gd name="csX13" fmla="*/ 570733 w 2227700"/>
              <a:gd name="csY13" fmla="*/ 822346 h 1116918"/>
              <a:gd name="csX14" fmla="*/ 644376 w 2227700"/>
              <a:gd name="csY14" fmla="*/ 754840 h 1116918"/>
              <a:gd name="csX15" fmla="*/ 668924 w 2227700"/>
              <a:gd name="csY15" fmla="*/ 730293 h 1116918"/>
              <a:gd name="csX16" fmla="*/ 711882 w 2227700"/>
              <a:gd name="csY16" fmla="*/ 705745 h 1116918"/>
              <a:gd name="csX17" fmla="*/ 748704 w 2227700"/>
              <a:gd name="csY17" fmla="*/ 681198 h 1116918"/>
              <a:gd name="csX18" fmla="*/ 791662 w 2227700"/>
              <a:gd name="csY18" fmla="*/ 650513 h 1116918"/>
              <a:gd name="csX19" fmla="*/ 834621 w 2227700"/>
              <a:gd name="csY19" fmla="*/ 625965 h 1116918"/>
              <a:gd name="csX20" fmla="*/ 853031 w 2227700"/>
              <a:gd name="csY20" fmla="*/ 607555 h 1116918"/>
              <a:gd name="csX21" fmla="*/ 877579 w 2227700"/>
              <a:gd name="csY21" fmla="*/ 595281 h 1116918"/>
              <a:gd name="csX22" fmla="*/ 908264 w 2227700"/>
              <a:gd name="csY22" fmla="*/ 576870 h 1116918"/>
              <a:gd name="csX23" fmla="*/ 926674 w 2227700"/>
              <a:gd name="csY23" fmla="*/ 570733 h 1116918"/>
              <a:gd name="csX24" fmla="*/ 981906 w 2227700"/>
              <a:gd name="csY24" fmla="*/ 540049 h 1116918"/>
              <a:gd name="csX25" fmla="*/ 1031002 w 2227700"/>
              <a:gd name="csY25" fmla="*/ 521638 h 1116918"/>
              <a:gd name="csX26" fmla="*/ 1049413 w 2227700"/>
              <a:gd name="csY26" fmla="*/ 509364 h 1116918"/>
              <a:gd name="csX27" fmla="*/ 1110782 w 2227700"/>
              <a:gd name="csY27" fmla="*/ 497090 h 1116918"/>
              <a:gd name="csX28" fmla="*/ 1159877 w 2227700"/>
              <a:gd name="csY28" fmla="*/ 478679 h 1116918"/>
              <a:gd name="csX29" fmla="*/ 1178288 w 2227700"/>
              <a:gd name="csY29" fmla="*/ 472542 h 1116918"/>
              <a:gd name="csX30" fmla="*/ 1215109 w 2227700"/>
              <a:gd name="csY30" fmla="*/ 441858 h 1116918"/>
              <a:gd name="csX31" fmla="*/ 1233520 w 2227700"/>
              <a:gd name="csY31" fmla="*/ 429584 h 1116918"/>
              <a:gd name="csX32" fmla="*/ 1270341 w 2227700"/>
              <a:gd name="csY32" fmla="*/ 392763 h 1116918"/>
              <a:gd name="csX33" fmla="*/ 1313300 w 2227700"/>
              <a:gd name="csY33" fmla="*/ 349804 h 1116918"/>
              <a:gd name="csX34" fmla="*/ 1362395 w 2227700"/>
              <a:gd name="csY34" fmla="*/ 300709 h 1116918"/>
              <a:gd name="csX35" fmla="*/ 1380806 w 2227700"/>
              <a:gd name="csY35" fmla="*/ 276161 h 1116918"/>
              <a:gd name="csX36" fmla="*/ 1466723 w 2227700"/>
              <a:gd name="csY36" fmla="*/ 208655 h 1116918"/>
              <a:gd name="csX37" fmla="*/ 1515818 w 2227700"/>
              <a:gd name="csY37" fmla="*/ 171834 h 1116918"/>
              <a:gd name="csX38" fmla="*/ 1534229 w 2227700"/>
              <a:gd name="csY38" fmla="*/ 159560 h 1116918"/>
              <a:gd name="csX39" fmla="*/ 1552639 w 2227700"/>
              <a:gd name="csY39" fmla="*/ 153423 h 1116918"/>
              <a:gd name="csX40" fmla="*/ 1583324 w 2227700"/>
              <a:gd name="csY40" fmla="*/ 141149 h 1116918"/>
              <a:gd name="csX41" fmla="*/ 1656967 w 2227700"/>
              <a:gd name="csY41" fmla="*/ 110465 h 1116918"/>
              <a:gd name="csX42" fmla="*/ 1699925 w 2227700"/>
              <a:gd name="csY42" fmla="*/ 85917 h 1116918"/>
              <a:gd name="csX43" fmla="*/ 1736747 w 2227700"/>
              <a:gd name="csY43" fmla="*/ 73643 h 1116918"/>
              <a:gd name="csX44" fmla="*/ 1755157 w 2227700"/>
              <a:gd name="csY44" fmla="*/ 67506 h 1116918"/>
              <a:gd name="csX45" fmla="*/ 1779705 w 2227700"/>
              <a:gd name="csY45" fmla="*/ 55232 h 1116918"/>
              <a:gd name="csX46" fmla="*/ 1822664 w 2227700"/>
              <a:gd name="csY46" fmla="*/ 42959 h 1116918"/>
              <a:gd name="csX47" fmla="*/ 1877896 w 2227700"/>
              <a:gd name="csY47" fmla="*/ 24548 h 1116918"/>
              <a:gd name="csX48" fmla="*/ 1896306 w 2227700"/>
              <a:gd name="csY48" fmla="*/ 18411 h 1116918"/>
              <a:gd name="csX49" fmla="*/ 1982223 w 2227700"/>
              <a:gd name="csY49" fmla="*/ 0 h 1116918"/>
              <a:gd name="csX50" fmla="*/ 2227700 w 2227700"/>
              <a:gd name="csY50" fmla="*/ 6137 h 11169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2227700" h="1116918">
                <a:moveTo>
                  <a:pt x="0" y="1110781"/>
                </a:moveTo>
                <a:cubicBezTo>
                  <a:pt x="20457" y="1112827"/>
                  <a:pt x="40811" y="1116918"/>
                  <a:pt x="61370" y="1116918"/>
                </a:cubicBezTo>
                <a:cubicBezTo>
                  <a:pt x="98248" y="1116918"/>
                  <a:pt x="135107" y="1114120"/>
                  <a:pt x="171834" y="1110781"/>
                </a:cubicBezTo>
                <a:cubicBezTo>
                  <a:pt x="182427" y="1109818"/>
                  <a:pt x="203896" y="1102140"/>
                  <a:pt x="214792" y="1098508"/>
                </a:cubicBezTo>
                <a:cubicBezTo>
                  <a:pt x="267555" y="1063332"/>
                  <a:pt x="200797" y="1105505"/>
                  <a:pt x="251614" y="1080097"/>
                </a:cubicBezTo>
                <a:cubicBezTo>
                  <a:pt x="258211" y="1076798"/>
                  <a:pt x="263428" y="1071122"/>
                  <a:pt x="270025" y="1067823"/>
                </a:cubicBezTo>
                <a:cubicBezTo>
                  <a:pt x="275811" y="1064930"/>
                  <a:pt x="282848" y="1064945"/>
                  <a:pt x="288435" y="1061686"/>
                </a:cubicBezTo>
                <a:cubicBezTo>
                  <a:pt x="395965" y="998961"/>
                  <a:pt x="310343" y="1048784"/>
                  <a:pt x="362078" y="1006454"/>
                </a:cubicBezTo>
                <a:cubicBezTo>
                  <a:pt x="377910" y="993500"/>
                  <a:pt x="394809" y="981906"/>
                  <a:pt x="411174" y="969632"/>
                </a:cubicBezTo>
                <a:cubicBezTo>
                  <a:pt x="419356" y="963495"/>
                  <a:pt x="428489" y="958454"/>
                  <a:pt x="435721" y="951222"/>
                </a:cubicBezTo>
                <a:cubicBezTo>
                  <a:pt x="447995" y="938948"/>
                  <a:pt x="458657" y="924815"/>
                  <a:pt x="472543" y="914400"/>
                </a:cubicBezTo>
                <a:cubicBezTo>
                  <a:pt x="491941" y="899851"/>
                  <a:pt x="500118" y="895525"/>
                  <a:pt x="515501" y="877579"/>
                </a:cubicBezTo>
                <a:cubicBezTo>
                  <a:pt x="522158" y="869813"/>
                  <a:pt x="527255" y="860797"/>
                  <a:pt x="533912" y="853031"/>
                </a:cubicBezTo>
                <a:cubicBezTo>
                  <a:pt x="549662" y="834656"/>
                  <a:pt x="551795" y="834972"/>
                  <a:pt x="570733" y="822346"/>
                </a:cubicBezTo>
                <a:cubicBezTo>
                  <a:pt x="605097" y="770802"/>
                  <a:pt x="550401" y="848811"/>
                  <a:pt x="644376" y="754840"/>
                </a:cubicBezTo>
                <a:cubicBezTo>
                  <a:pt x="652559" y="746658"/>
                  <a:pt x="660138" y="737824"/>
                  <a:pt x="668924" y="730293"/>
                </a:cubicBezTo>
                <a:cubicBezTo>
                  <a:pt x="685435" y="716141"/>
                  <a:pt x="692536" y="717353"/>
                  <a:pt x="711882" y="705745"/>
                </a:cubicBezTo>
                <a:cubicBezTo>
                  <a:pt x="724531" y="698156"/>
                  <a:pt x="736903" y="690049"/>
                  <a:pt x="748704" y="681198"/>
                </a:cubicBezTo>
                <a:cubicBezTo>
                  <a:pt x="759244" y="673292"/>
                  <a:pt x="779096" y="657693"/>
                  <a:pt x="791662" y="650513"/>
                </a:cubicBezTo>
                <a:cubicBezTo>
                  <a:pt x="810761" y="639599"/>
                  <a:pt x="818310" y="639558"/>
                  <a:pt x="834621" y="625965"/>
                </a:cubicBezTo>
                <a:cubicBezTo>
                  <a:pt x="841288" y="620409"/>
                  <a:pt x="845969" y="612599"/>
                  <a:pt x="853031" y="607555"/>
                </a:cubicBezTo>
                <a:cubicBezTo>
                  <a:pt x="860475" y="602238"/>
                  <a:pt x="869582" y="599724"/>
                  <a:pt x="877579" y="595281"/>
                </a:cubicBezTo>
                <a:cubicBezTo>
                  <a:pt x="888006" y="589488"/>
                  <a:pt x="897595" y="582205"/>
                  <a:pt x="908264" y="576870"/>
                </a:cubicBezTo>
                <a:cubicBezTo>
                  <a:pt x="914050" y="573977"/>
                  <a:pt x="920888" y="573626"/>
                  <a:pt x="926674" y="570733"/>
                </a:cubicBezTo>
                <a:cubicBezTo>
                  <a:pt x="973223" y="547458"/>
                  <a:pt x="940540" y="557777"/>
                  <a:pt x="981906" y="540049"/>
                </a:cubicBezTo>
                <a:cubicBezTo>
                  <a:pt x="1019079" y="524118"/>
                  <a:pt x="980157" y="547061"/>
                  <a:pt x="1031002" y="521638"/>
                </a:cubicBezTo>
                <a:cubicBezTo>
                  <a:pt x="1037599" y="518339"/>
                  <a:pt x="1042634" y="512270"/>
                  <a:pt x="1049413" y="509364"/>
                </a:cubicBezTo>
                <a:cubicBezTo>
                  <a:pt x="1061065" y="504370"/>
                  <a:pt x="1102475" y="498475"/>
                  <a:pt x="1110782" y="497090"/>
                </a:cubicBezTo>
                <a:cubicBezTo>
                  <a:pt x="1152575" y="483158"/>
                  <a:pt x="1101162" y="500697"/>
                  <a:pt x="1159877" y="478679"/>
                </a:cubicBezTo>
                <a:cubicBezTo>
                  <a:pt x="1165934" y="476408"/>
                  <a:pt x="1172502" y="475435"/>
                  <a:pt x="1178288" y="472542"/>
                </a:cubicBezTo>
                <a:cubicBezTo>
                  <a:pt x="1201143" y="461115"/>
                  <a:pt x="1194750" y="458823"/>
                  <a:pt x="1215109" y="441858"/>
                </a:cubicBezTo>
                <a:cubicBezTo>
                  <a:pt x="1220775" y="437136"/>
                  <a:pt x="1228007" y="434484"/>
                  <a:pt x="1233520" y="429584"/>
                </a:cubicBezTo>
                <a:cubicBezTo>
                  <a:pt x="1246493" y="418052"/>
                  <a:pt x="1258067" y="405037"/>
                  <a:pt x="1270341" y="392763"/>
                </a:cubicBezTo>
                <a:lnTo>
                  <a:pt x="1313300" y="349804"/>
                </a:lnTo>
                <a:lnTo>
                  <a:pt x="1362395" y="300709"/>
                </a:lnTo>
                <a:cubicBezTo>
                  <a:pt x="1368532" y="292526"/>
                  <a:pt x="1373290" y="283099"/>
                  <a:pt x="1380806" y="276161"/>
                </a:cubicBezTo>
                <a:cubicBezTo>
                  <a:pt x="1400847" y="257662"/>
                  <a:pt x="1440472" y="228344"/>
                  <a:pt x="1466723" y="208655"/>
                </a:cubicBezTo>
                <a:lnTo>
                  <a:pt x="1515818" y="171834"/>
                </a:lnTo>
                <a:cubicBezTo>
                  <a:pt x="1521955" y="167743"/>
                  <a:pt x="1527632" y="162859"/>
                  <a:pt x="1534229" y="159560"/>
                </a:cubicBezTo>
                <a:cubicBezTo>
                  <a:pt x="1540015" y="156667"/>
                  <a:pt x="1546582" y="155694"/>
                  <a:pt x="1552639" y="153423"/>
                </a:cubicBezTo>
                <a:cubicBezTo>
                  <a:pt x="1562954" y="149555"/>
                  <a:pt x="1573322" y="145765"/>
                  <a:pt x="1583324" y="141149"/>
                </a:cubicBezTo>
                <a:cubicBezTo>
                  <a:pt x="1650260" y="110256"/>
                  <a:pt x="1609922" y="122226"/>
                  <a:pt x="1656967" y="110465"/>
                </a:cubicBezTo>
                <a:cubicBezTo>
                  <a:pt x="1673572" y="99395"/>
                  <a:pt x="1680462" y="93702"/>
                  <a:pt x="1699925" y="85917"/>
                </a:cubicBezTo>
                <a:cubicBezTo>
                  <a:pt x="1711938" y="81112"/>
                  <a:pt x="1724473" y="77734"/>
                  <a:pt x="1736747" y="73643"/>
                </a:cubicBezTo>
                <a:cubicBezTo>
                  <a:pt x="1742884" y="71597"/>
                  <a:pt x="1749371" y="70399"/>
                  <a:pt x="1755157" y="67506"/>
                </a:cubicBezTo>
                <a:cubicBezTo>
                  <a:pt x="1763340" y="63415"/>
                  <a:pt x="1771296" y="58836"/>
                  <a:pt x="1779705" y="55232"/>
                </a:cubicBezTo>
                <a:cubicBezTo>
                  <a:pt x="1795753" y="48354"/>
                  <a:pt x="1805354" y="48152"/>
                  <a:pt x="1822664" y="42959"/>
                </a:cubicBezTo>
                <a:cubicBezTo>
                  <a:pt x="1841252" y="37383"/>
                  <a:pt x="1859485" y="30685"/>
                  <a:pt x="1877896" y="24548"/>
                </a:cubicBezTo>
                <a:cubicBezTo>
                  <a:pt x="1884033" y="22502"/>
                  <a:pt x="1889963" y="19680"/>
                  <a:pt x="1896306" y="18411"/>
                </a:cubicBezTo>
                <a:cubicBezTo>
                  <a:pt x="1965946" y="4483"/>
                  <a:pt x="1937437" y="11197"/>
                  <a:pt x="1982223" y="0"/>
                </a:cubicBezTo>
                <a:cubicBezTo>
                  <a:pt x="2174495" y="7121"/>
                  <a:pt x="2092650" y="6137"/>
                  <a:pt x="2227700" y="6137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DC32CAAD-763A-763A-2282-8ACA63B6A361}"/>
              </a:ext>
            </a:extLst>
          </p:cNvPr>
          <p:cNvSpPr/>
          <p:nvPr/>
        </p:nvSpPr>
        <p:spPr>
          <a:xfrm rot="10082095" flipH="1" flipV="1">
            <a:off x="4724229" y="3950134"/>
            <a:ext cx="542267" cy="1351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Contact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C8E14BE4-8435-6F97-8F5C-0EAB708277B0}"/>
              </a:ext>
            </a:extLst>
          </p:cNvPr>
          <p:cNvSpPr/>
          <p:nvPr/>
        </p:nvSpPr>
        <p:spPr>
          <a:xfrm rot="10800000" flipH="1" flipV="1">
            <a:off x="6844419" y="2874110"/>
            <a:ext cx="558502" cy="1261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Contact</a:t>
            </a:r>
          </a:p>
        </p:txBody>
      </p:sp>
      <p:sp>
        <p:nvSpPr>
          <p:cNvPr id="123" name="Oval Callout 122">
            <a:extLst>
              <a:ext uri="{FF2B5EF4-FFF2-40B4-BE49-F238E27FC236}">
                <a16:creationId xmlns:a16="http://schemas.microsoft.com/office/drawing/2014/main" id="{C6AF012B-D4D4-0164-20BB-0073FFB809A0}"/>
              </a:ext>
            </a:extLst>
          </p:cNvPr>
          <p:cNvSpPr/>
          <p:nvPr/>
        </p:nvSpPr>
        <p:spPr>
          <a:xfrm>
            <a:off x="7461228" y="3961731"/>
            <a:ext cx="1626768" cy="739282"/>
          </a:xfrm>
          <a:prstGeom prst="wedgeEllipseCallout">
            <a:avLst>
              <a:gd name="adj1" fmla="val -100801"/>
              <a:gd name="adj2" fmla="val -180236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A </a:t>
            </a:r>
            <a:r>
              <a:rPr lang="en-US" sz="800" b="1" dirty="0"/>
              <a:t>conductor</a:t>
            </a:r>
            <a:r>
              <a:rPr lang="en-US" sz="800" dirty="0"/>
              <a:t> is a physical wire that can be assigned to a circuit</a:t>
            </a:r>
          </a:p>
        </p:txBody>
      </p:sp>
      <p:sp>
        <p:nvSpPr>
          <p:cNvPr id="124" name="Oval Callout 123">
            <a:extLst>
              <a:ext uri="{FF2B5EF4-FFF2-40B4-BE49-F238E27FC236}">
                <a16:creationId xmlns:a16="http://schemas.microsoft.com/office/drawing/2014/main" id="{AE979B0C-1CB5-2E0F-E59D-1B35B31A94CF}"/>
              </a:ext>
            </a:extLst>
          </p:cNvPr>
          <p:cNvSpPr/>
          <p:nvPr/>
        </p:nvSpPr>
        <p:spPr>
          <a:xfrm>
            <a:off x="3784878" y="5585142"/>
            <a:ext cx="1930281" cy="739282"/>
          </a:xfrm>
          <a:prstGeom prst="wedgeEllipseCallout">
            <a:avLst>
              <a:gd name="adj1" fmla="val 7086"/>
              <a:gd name="adj2" fmla="val -250844"/>
            </a:avLst>
          </a:prstGeom>
          <a:solidFill>
            <a:srgbClr val="E2AB9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A </a:t>
            </a:r>
            <a:r>
              <a:rPr lang="en-US" sz="800" b="1" dirty="0">
                <a:solidFill>
                  <a:schemeClr val="tx1"/>
                </a:solidFill>
              </a:rPr>
              <a:t>contact</a:t>
            </a:r>
            <a:r>
              <a:rPr lang="en-US" sz="800" dirty="0">
                <a:solidFill>
                  <a:schemeClr val="tx1"/>
                </a:solidFill>
              </a:rPr>
              <a:t> is a physical conductive part inside a connector that you can terminate conductors in</a:t>
            </a:r>
          </a:p>
        </p:txBody>
      </p:sp>
      <p:pic>
        <p:nvPicPr>
          <p:cNvPr id="1026" name="Picture 2" descr="Parts of an electrical cable | Top Cable">
            <a:extLst>
              <a:ext uri="{FF2B5EF4-FFF2-40B4-BE49-F238E27FC236}">
                <a16:creationId xmlns:a16="http://schemas.microsoft.com/office/drawing/2014/main" id="{0949F3C3-2A6E-3237-7DE6-2B9F38AE0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391" y="429934"/>
            <a:ext cx="1607137" cy="73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Oval Callout 125">
            <a:extLst>
              <a:ext uri="{FF2B5EF4-FFF2-40B4-BE49-F238E27FC236}">
                <a16:creationId xmlns:a16="http://schemas.microsoft.com/office/drawing/2014/main" id="{322DA667-DE5E-7070-BEAB-6A6FC666A478}"/>
              </a:ext>
            </a:extLst>
          </p:cNvPr>
          <p:cNvSpPr/>
          <p:nvPr/>
        </p:nvSpPr>
        <p:spPr>
          <a:xfrm>
            <a:off x="8607722" y="674503"/>
            <a:ext cx="1028715" cy="315235"/>
          </a:xfrm>
          <a:prstGeom prst="wedgeEllipseCallout">
            <a:avLst>
              <a:gd name="adj1" fmla="val 75923"/>
              <a:gd name="adj2" fmla="val -38011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conductors</a:t>
            </a:r>
          </a:p>
        </p:txBody>
      </p:sp>
      <p:sp>
        <p:nvSpPr>
          <p:cNvPr id="127" name="Oval Callout 126">
            <a:extLst>
              <a:ext uri="{FF2B5EF4-FFF2-40B4-BE49-F238E27FC236}">
                <a16:creationId xmlns:a16="http://schemas.microsoft.com/office/drawing/2014/main" id="{00B56AFF-3B99-E261-D42B-A71666BA25A5}"/>
              </a:ext>
            </a:extLst>
          </p:cNvPr>
          <p:cNvSpPr/>
          <p:nvPr/>
        </p:nvSpPr>
        <p:spPr>
          <a:xfrm>
            <a:off x="11330528" y="1006629"/>
            <a:ext cx="694562" cy="158685"/>
          </a:xfrm>
          <a:prstGeom prst="wedgeEllipseCallout">
            <a:avLst>
              <a:gd name="adj1" fmla="val -81563"/>
              <a:gd name="adj2" fmla="val -185520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Cable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024" name="Can 1023">
            <a:extLst>
              <a:ext uri="{FF2B5EF4-FFF2-40B4-BE49-F238E27FC236}">
                <a16:creationId xmlns:a16="http://schemas.microsoft.com/office/drawing/2014/main" id="{611D6700-10D8-9CCE-9E9B-0048C4C6FDCF}"/>
              </a:ext>
            </a:extLst>
          </p:cNvPr>
          <p:cNvSpPr/>
          <p:nvPr/>
        </p:nvSpPr>
        <p:spPr>
          <a:xfrm rot="14128656">
            <a:off x="5801598" y="2919844"/>
            <a:ext cx="176721" cy="1097549"/>
          </a:xfrm>
          <a:prstGeom prst="can">
            <a:avLst/>
          </a:prstGeom>
          <a:solidFill>
            <a:srgbClr val="D1D1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5" name="Oval Callout 1024">
            <a:extLst>
              <a:ext uri="{FF2B5EF4-FFF2-40B4-BE49-F238E27FC236}">
                <a16:creationId xmlns:a16="http://schemas.microsoft.com/office/drawing/2014/main" id="{296E901F-CD5B-AEC8-1FC7-FF3CD9BF975C}"/>
              </a:ext>
            </a:extLst>
          </p:cNvPr>
          <p:cNvSpPr/>
          <p:nvPr/>
        </p:nvSpPr>
        <p:spPr>
          <a:xfrm>
            <a:off x="6550222" y="4558549"/>
            <a:ext cx="1691825" cy="607798"/>
          </a:xfrm>
          <a:prstGeom prst="wedgeEllipseCallout">
            <a:avLst>
              <a:gd name="adj1" fmla="val -90389"/>
              <a:gd name="adj2" fmla="val -219476"/>
            </a:avLst>
          </a:prstGeom>
          <a:solidFill>
            <a:srgbClr val="D1D1D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Cable: </a:t>
            </a:r>
            <a:r>
              <a:rPr lang="en-US" sz="800" dirty="0">
                <a:solidFill>
                  <a:schemeClr val="tx1"/>
                </a:solidFill>
              </a:rPr>
              <a:t>purchasable product that contains conductors, jacket, shield, </a:t>
            </a:r>
            <a:r>
              <a:rPr lang="en-US" sz="800" dirty="0" err="1">
                <a:solidFill>
                  <a:schemeClr val="tx1"/>
                </a:solidFill>
              </a:rPr>
              <a:t>etc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35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F0AAD-1CA7-DD39-7057-236C0085D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F9F53EA-6212-39CF-9669-17892B70B0BC}"/>
              </a:ext>
            </a:extLst>
          </p:cNvPr>
          <p:cNvSpPr/>
          <p:nvPr/>
        </p:nvSpPr>
        <p:spPr>
          <a:xfrm>
            <a:off x="277423" y="5708932"/>
            <a:ext cx="1420813" cy="65212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KiCad</a:t>
            </a:r>
            <a:r>
              <a:rPr lang="en-US" sz="1600" dirty="0"/>
              <a:t> block diagram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F1A4D2-EFEE-3EC0-6048-953691461764}"/>
              </a:ext>
            </a:extLst>
          </p:cNvPr>
          <p:cNvSpPr/>
          <p:nvPr/>
        </p:nvSpPr>
        <p:spPr>
          <a:xfrm>
            <a:off x="2837405" y="5724952"/>
            <a:ext cx="971791" cy="66062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Netlist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6BFD8B-0599-34F0-090B-2A0B5FA40340}"/>
              </a:ext>
            </a:extLst>
          </p:cNvPr>
          <p:cNvSpPr/>
          <p:nvPr/>
        </p:nvSpPr>
        <p:spPr>
          <a:xfrm>
            <a:off x="2666071" y="2808010"/>
            <a:ext cx="1747133" cy="57655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Device, channel definitions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F736FB-42AC-0082-77CD-9636A6412819}"/>
              </a:ext>
            </a:extLst>
          </p:cNvPr>
          <p:cNvSpPr/>
          <p:nvPr/>
        </p:nvSpPr>
        <p:spPr>
          <a:xfrm>
            <a:off x="3398108" y="4045189"/>
            <a:ext cx="1747133" cy="83357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Channel map, disconnect map, circuits list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F31547-2CAB-EF69-D0CF-83CCE86938B2}"/>
              </a:ext>
            </a:extLst>
          </p:cNvPr>
          <p:cNvSpPr/>
          <p:nvPr/>
        </p:nvSpPr>
        <p:spPr>
          <a:xfrm>
            <a:off x="7138026" y="5774756"/>
            <a:ext cx="1436154" cy="62738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Harness instances list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E0100A-FF83-73D1-5090-F486B181181B}"/>
              </a:ext>
            </a:extLst>
          </p:cNvPr>
          <p:cNvSpPr/>
          <p:nvPr/>
        </p:nvSpPr>
        <p:spPr>
          <a:xfrm>
            <a:off x="9775908" y="5776093"/>
            <a:ext cx="1110216" cy="62738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Harness drawings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60F3F85-8554-EAEB-C155-B081DF953A9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1698236" y="6034992"/>
            <a:ext cx="1139169" cy="20274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5A1EE648-2768-71AC-EC04-06F636782282}"/>
              </a:ext>
            </a:extLst>
          </p:cNvPr>
          <p:cNvSpPr/>
          <p:nvPr/>
        </p:nvSpPr>
        <p:spPr>
          <a:xfrm>
            <a:off x="4882164" y="5776093"/>
            <a:ext cx="1110216" cy="62738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Harness build rules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0263C21-6068-EAC1-4AC3-DF516453F8CC}"/>
              </a:ext>
            </a:extLst>
          </p:cNvPr>
          <p:cNvCxnSpPr>
            <a:cxnSpLocks/>
            <a:stCxn id="6" idx="0"/>
            <a:endCxn id="8" idx="2"/>
          </p:cNvCxnSpPr>
          <p:nvPr/>
        </p:nvCxnSpPr>
        <p:spPr>
          <a:xfrm flipV="1">
            <a:off x="3323301" y="4878762"/>
            <a:ext cx="948374" cy="846190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C4D7C91-EDA6-8287-0310-321FE1AECAEC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3539638" y="3384562"/>
            <a:ext cx="732037" cy="660627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62F8E94F-58B7-C12C-004D-2DFA3383263E}"/>
              </a:ext>
            </a:extLst>
          </p:cNvPr>
          <p:cNvSpPr/>
          <p:nvPr/>
        </p:nvSpPr>
        <p:spPr>
          <a:xfrm>
            <a:off x="5566332" y="2758548"/>
            <a:ext cx="1110216" cy="62738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System build rules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CF51CF0-9072-9C3C-F3AE-133B528BB73C}"/>
              </a:ext>
            </a:extLst>
          </p:cNvPr>
          <p:cNvCxnSpPr>
            <a:cxnSpLocks/>
            <a:stCxn id="8" idx="3"/>
            <a:endCxn id="62" idx="1"/>
          </p:cNvCxnSpPr>
          <p:nvPr/>
        </p:nvCxnSpPr>
        <p:spPr>
          <a:xfrm>
            <a:off x="5145241" y="4461976"/>
            <a:ext cx="976199" cy="0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D518BEA0-460E-CF90-F47A-B47FC32F077E}"/>
              </a:ext>
            </a:extLst>
          </p:cNvPr>
          <p:cNvSpPr/>
          <p:nvPr/>
        </p:nvSpPr>
        <p:spPr>
          <a:xfrm>
            <a:off x="6121440" y="4148285"/>
            <a:ext cx="1436155" cy="62738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System Instances List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4EF328B-64C2-F5C4-0AE3-5A04EE0B0755}"/>
              </a:ext>
            </a:extLst>
          </p:cNvPr>
          <p:cNvCxnSpPr>
            <a:cxnSpLocks/>
            <a:stCxn id="60" idx="2"/>
            <a:endCxn id="62" idx="0"/>
          </p:cNvCxnSpPr>
          <p:nvPr/>
        </p:nvCxnSpPr>
        <p:spPr>
          <a:xfrm>
            <a:off x="6121440" y="3385929"/>
            <a:ext cx="718078" cy="762356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1049F3D6-7D4E-96E9-DFDF-59AF83B325EB}"/>
              </a:ext>
            </a:extLst>
          </p:cNvPr>
          <p:cNvCxnSpPr>
            <a:cxnSpLocks/>
            <a:stCxn id="62" idx="2"/>
            <a:endCxn id="12" idx="0"/>
          </p:cNvCxnSpPr>
          <p:nvPr/>
        </p:nvCxnSpPr>
        <p:spPr>
          <a:xfrm>
            <a:off x="6839518" y="4775666"/>
            <a:ext cx="1016585" cy="99909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06094C7F-F27C-0930-F6EC-73D2DC931A69}"/>
              </a:ext>
            </a:extLst>
          </p:cNvPr>
          <p:cNvCxnSpPr>
            <a:cxnSpLocks/>
            <a:stCxn id="18" idx="3"/>
            <a:endCxn id="12" idx="1"/>
          </p:cNvCxnSpPr>
          <p:nvPr/>
        </p:nvCxnSpPr>
        <p:spPr>
          <a:xfrm flipV="1">
            <a:off x="5992380" y="6088447"/>
            <a:ext cx="1145646" cy="133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DBF1DE9B-204F-F143-8810-5A74E5CEB53A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8574180" y="6088447"/>
            <a:ext cx="1201728" cy="133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2880647-5A37-4067-EFCD-29E9A6B336A0}"/>
              </a:ext>
            </a:extLst>
          </p:cNvPr>
          <p:cNvCxnSpPr>
            <a:cxnSpLocks/>
            <a:stCxn id="103" idx="3"/>
            <a:endCxn id="99" idx="1"/>
          </p:cNvCxnSpPr>
          <p:nvPr/>
        </p:nvCxnSpPr>
        <p:spPr>
          <a:xfrm>
            <a:off x="10055136" y="4506402"/>
            <a:ext cx="593117" cy="0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851AC565-37B8-294E-C09F-868D1F3298C9}"/>
              </a:ext>
            </a:extLst>
          </p:cNvPr>
          <p:cNvSpPr/>
          <p:nvPr/>
        </p:nvSpPr>
        <p:spPr>
          <a:xfrm>
            <a:off x="10648253" y="4109359"/>
            <a:ext cx="1279760" cy="79408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System simulation processor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39FF550-E655-801A-EDB9-3F25E1DED637}"/>
              </a:ext>
            </a:extLst>
          </p:cNvPr>
          <p:cNvSpPr/>
          <p:nvPr/>
        </p:nvSpPr>
        <p:spPr>
          <a:xfrm>
            <a:off x="7923175" y="4139192"/>
            <a:ext cx="2131961" cy="73442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System harness manifest, post harness instances list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5FB9F0E0-61F1-E76A-B0F1-730DAD7D7B9F}"/>
              </a:ext>
            </a:extLst>
          </p:cNvPr>
          <p:cNvCxnSpPr>
            <a:cxnSpLocks/>
            <a:stCxn id="12" idx="0"/>
            <a:endCxn id="103" idx="2"/>
          </p:cNvCxnSpPr>
          <p:nvPr/>
        </p:nvCxnSpPr>
        <p:spPr>
          <a:xfrm flipV="1">
            <a:off x="7856103" y="4873612"/>
            <a:ext cx="1133053" cy="901144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:a16="http://schemas.microsoft.com/office/drawing/2014/main" id="{F4F1D567-35E8-548F-AD4E-5D669DEBB448}"/>
              </a:ext>
            </a:extLst>
          </p:cNvPr>
          <p:cNvSpPr/>
          <p:nvPr/>
        </p:nvSpPr>
        <p:spPr>
          <a:xfrm>
            <a:off x="283969" y="1887048"/>
            <a:ext cx="1420814" cy="57655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Device Signals List</a:t>
            </a: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89E87692-940C-19A1-6EEA-E7750C8BF2F4}"/>
              </a:ext>
            </a:extLst>
          </p:cNvPr>
          <p:cNvCxnSpPr>
            <a:cxnSpLocks/>
            <a:stCxn id="172" idx="2"/>
            <a:endCxn id="5" idx="0"/>
          </p:cNvCxnSpPr>
          <p:nvPr/>
        </p:nvCxnSpPr>
        <p:spPr>
          <a:xfrm>
            <a:off x="979466" y="4258471"/>
            <a:ext cx="8364" cy="145046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4CD2CD80-2218-DA41-F750-1F88867931A3}"/>
              </a:ext>
            </a:extLst>
          </p:cNvPr>
          <p:cNvCxnSpPr>
            <a:cxnSpLocks/>
            <a:stCxn id="115" idx="2"/>
            <a:endCxn id="7" idx="1"/>
          </p:cNvCxnSpPr>
          <p:nvPr/>
        </p:nvCxnSpPr>
        <p:spPr>
          <a:xfrm>
            <a:off x="994376" y="2463600"/>
            <a:ext cx="1671695" cy="632686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DB549C13-93DC-FC17-75E6-B44AE14D5F11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994376" y="1163453"/>
            <a:ext cx="0" cy="723595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" name="Rectangle 162">
            <a:extLst>
              <a:ext uri="{FF2B5EF4-FFF2-40B4-BE49-F238E27FC236}">
                <a16:creationId xmlns:a16="http://schemas.microsoft.com/office/drawing/2014/main" id="{24A7521B-D79E-AB7B-391B-9528A6A1954F}"/>
              </a:ext>
            </a:extLst>
          </p:cNvPr>
          <p:cNvSpPr/>
          <p:nvPr/>
        </p:nvSpPr>
        <p:spPr>
          <a:xfrm>
            <a:off x="7460256" y="1305874"/>
            <a:ext cx="4527254" cy="179037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66105C5D-0D74-B41D-A568-3CF15E661BF4}"/>
              </a:ext>
            </a:extLst>
          </p:cNvPr>
          <p:cNvCxnSpPr>
            <a:cxnSpLocks/>
          </p:cNvCxnSpPr>
          <p:nvPr/>
        </p:nvCxnSpPr>
        <p:spPr>
          <a:xfrm>
            <a:off x="7549169" y="1500850"/>
            <a:ext cx="76622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id="{C4EC0646-C710-606F-AACA-ED4ADE28D303}"/>
              </a:ext>
            </a:extLst>
          </p:cNvPr>
          <p:cNvSpPr txBox="1"/>
          <p:nvPr/>
        </p:nvSpPr>
        <p:spPr>
          <a:xfrm>
            <a:off x="8404303" y="1319830"/>
            <a:ext cx="3455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Defined Manually</a:t>
            </a:r>
          </a:p>
          <a:p>
            <a:r>
              <a:rPr lang="en-US" dirty="0"/>
              <a:t>Defined in </a:t>
            </a:r>
            <a:r>
              <a:rPr lang="en-US" sz="1400" dirty="0">
                <a:highlight>
                  <a:srgbClr val="C0C0C0"/>
                </a:highlight>
                <a:latin typeface="Andale Mono" panose="020B0509000000000004" pitchFamily="49" charset="0"/>
              </a:rPr>
              <a:t>Device Feature Tree</a:t>
            </a:r>
            <a:endParaRPr lang="en-US" dirty="0">
              <a:highlight>
                <a:srgbClr val="C0C0C0"/>
              </a:highlight>
              <a:latin typeface="Andale Mono" panose="020B0509000000000004" pitchFamily="49" charset="0"/>
            </a:endParaRPr>
          </a:p>
          <a:p>
            <a:r>
              <a:rPr lang="en-US" dirty="0"/>
              <a:t>Defined in </a:t>
            </a:r>
            <a:r>
              <a:rPr lang="en-US" sz="1400" dirty="0">
                <a:highlight>
                  <a:srgbClr val="C0C0C0"/>
                </a:highlight>
                <a:latin typeface="Andale Mono" panose="020B0509000000000004" pitchFamily="49" charset="0"/>
              </a:rPr>
              <a:t>System Feature Tree</a:t>
            </a:r>
            <a:endParaRPr lang="en-US" dirty="0"/>
          </a:p>
          <a:p>
            <a:r>
              <a:rPr lang="en-US" dirty="0"/>
              <a:t>Defined in </a:t>
            </a:r>
            <a:r>
              <a:rPr lang="en-US" sz="1400" dirty="0">
                <a:highlight>
                  <a:srgbClr val="C0C0C0"/>
                </a:highlight>
                <a:latin typeface="Andale Mono" panose="020B0509000000000004" pitchFamily="49" charset="0"/>
              </a:rPr>
              <a:t>Harness Feature Tree</a:t>
            </a:r>
            <a:endParaRPr lang="en-US" dirty="0"/>
          </a:p>
        </p:txBody>
      </p: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3F6B59F4-92EE-A50A-13C2-C0EFA68ADF3C}"/>
              </a:ext>
            </a:extLst>
          </p:cNvPr>
          <p:cNvCxnSpPr>
            <a:cxnSpLocks/>
          </p:cNvCxnSpPr>
          <p:nvPr/>
        </p:nvCxnSpPr>
        <p:spPr>
          <a:xfrm>
            <a:off x="7549169" y="1790996"/>
            <a:ext cx="766220" cy="0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766CB036-0B76-AFD7-4B8F-4CD4C3BF4A46}"/>
              </a:ext>
            </a:extLst>
          </p:cNvPr>
          <p:cNvCxnSpPr>
            <a:cxnSpLocks/>
          </p:cNvCxnSpPr>
          <p:nvPr/>
        </p:nvCxnSpPr>
        <p:spPr>
          <a:xfrm>
            <a:off x="7549169" y="2084073"/>
            <a:ext cx="766220" cy="0"/>
          </a:xfrm>
          <a:prstGeom prst="straightConnector1">
            <a:avLst/>
          </a:prstGeom>
          <a:ln w="7620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0D89AF40-B851-7407-9309-8179012D61AC}"/>
              </a:ext>
            </a:extLst>
          </p:cNvPr>
          <p:cNvCxnSpPr>
            <a:cxnSpLocks/>
          </p:cNvCxnSpPr>
          <p:nvPr/>
        </p:nvCxnSpPr>
        <p:spPr>
          <a:xfrm>
            <a:off x="7549169" y="2345888"/>
            <a:ext cx="766220" cy="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2" name="Rectangle 171">
            <a:extLst>
              <a:ext uri="{FF2B5EF4-FFF2-40B4-BE49-F238E27FC236}">
                <a16:creationId xmlns:a16="http://schemas.microsoft.com/office/drawing/2014/main" id="{DE631014-41A8-51C7-BC75-1735FC98726F}"/>
              </a:ext>
            </a:extLst>
          </p:cNvPr>
          <p:cNvSpPr/>
          <p:nvPr/>
        </p:nvSpPr>
        <p:spPr>
          <a:xfrm>
            <a:off x="269059" y="3681919"/>
            <a:ext cx="1420814" cy="57655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KiCad</a:t>
            </a:r>
            <a:r>
              <a:rPr lang="en-US" sz="1600" dirty="0"/>
              <a:t> symbol</a:t>
            </a:r>
          </a:p>
        </p:txBody>
      </p: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79958CE6-ED9E-483E-F671-938C3D6C9EF1}"/>
              </a:ext>
            </a:extLst>
          </p:cNvPr>
          <p:cNvCxnSpPr>
            <a:cxnSpLocks/>
            <a:stCxn id="115" idx="2"/>
            <a:endCxn id="172" idx="0"/>
          </p:cNvCxnSpPr>
          <p:nvPr/>
        </p:nvCxnSpPr>
        <p:spPr>
          <a:xfrm flipH="1">
            <a:off x="979466" y="2463600"/>
            <a:ext cx="14910" cy="1218319"/>
          </a:xfrm>
          <a:prstGeom prst="straightConnector1">
            <a:avLst/>
          </a:prstGeom>
          <a:ln w="76200">
            <a:solidFill>
              <a:schemeClr val="accent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id="{82F22A62-9012-AADF-9569-473BF21ACCBB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6121440" y="2031139"/>
            <a:ext cx="0" cy="72740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>
            <a:extLst>
              <a:ext uri="{FF2B5EF4-FFF2-40B4-BE49-F238E27FC236}">
                <a16:creationId xmlns:a16="http://schemas.microsoft.com/office/drawing/2014/main" id="{26A1129A-7740-D6FC-ABAF-0D18B7E95B19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5437272" y="5372100"/>
            <a:ext cx="0" cy="40399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852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79800-7EEC-58A2-910D-931BFC80F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3B7B8-30AD-DCDC-09E6-32D0AD0B5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2" y="320896"/>
            <a:ext cx="7036293" cy="868871"/>
          </a:xfrm>
        </p:spPr>
        <p:txBody>
          <a:bodyPr/>
          <a:lstStyle/>
          <a:p>
            <a:r>
              <a:rPr lang="en-US" dirty="0"/>
              <a:t>Signals List Feature Tree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383696-210D-00EF-5E04-DF17222E3ACA}"/>
              </a:ext>
            </a:extLst>
          </p:cNvPr>
          <p:cNvSpPr txBox="1"/>
          <p:nvPr/>
        </p:nvSpPr>
        <p:spPr>
          <a:xfrm>
            <a:off x="520177" y="1096289"/>
            <a:ext cx="9978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You can use a script to easily write long Signals Lists. Rely on basic Python to avoid typing manually.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C02E73-E36D-80F1-651E-A50E51332837}"/>
              </a:ext>
            </a:extLst>
          </p:cNvPr>
          <p:cNvSpPr/>
          <p:nvPr/>
        </p:nvSpPr>
        <p:spPr>
          <a:xfrm>
            <a:off x="284616" y="1485694"/>
            <a:ext cx="2933206" cy="958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latin typeface="Andale Mono" panose="020B0509000000000004" pitchFamily="49" charset="0"/>
              </a:rPr>
              <a:t>harnice</a:t>
            </a:r>
            <a:r>
              <a:rPr lang="en-US" sz="1400" dirty="0">
                <a:latin typeface="Andale Mono" panose="020B0509000000000004" pitchFamily="49" charset="0"/>
              </a:rPr>
              <a:t> -r device</a:t>
            </a:r>
          </a:p>
          <a:p>
            <a:pPr algn="ctr"/>
            <a:r>
              <a:rPr lang="en-US" i="1" dirty="0"/>
              <a:t>Or</a:t>
            </a:r>
            <a:endParaRPr lang="en-US" sz="1400" i="1" dirty="0"/>
          </a:p>
          <a:p>
            <a:pPr algn="ctr"/>
            <a:r>
              <a:rPr lang="en-US" sz="1400" dirty="0" err="1">
                <a:latin typeface="Andale Mono" panose="020B0509000000000004" pitchFamily="49" charset="0"/>
              </a:rPr>
              <a:t>harnice</a:t>
            </a:r>
            <a:r>
              <a:rPr lang="en-US" sz="1400" dirty="0">
                <a:latin typeface="Andale Mono" panose="020B0509000000000004" pitchFamily="49" charset="0"/>
              </a:rPr>
              <a:t> -r disconnect</a:t>
            </a:r>
          </a:p>
        </p:txBody>
      </p:sp>
      <p:sp>
        <p:nvSpPr>
          <p:cNvPr id="9" name="Decision 8">
            <a:extLst>
              <a:ext uri="{FF2B5EF4-FFF2-40B4-BE49-F238E27FC236}">
                <a16:creationId xmlns:a16="http://schemas.microsoft.com/office/drawing/2014/main" id="{9B7F5F70-59EA-9170-AE1E-90905DCA2D93}"/>
              </a:ext>
            </a:extLst>
          </p:cNvPr>
          <p:cNvSpPr/>
          <p:nvPr/>
        </p:nvSpPr>
        <p:spPr>
          <a:xfrm>
            <a:off x="3767605" y="2161551"/>
            <a:ext cx="1911928" cy="1534886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Signals List Exists</a:t>
            </a:r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605CC36C-2B45-26DB-B1BD-4228E09C454C}"/>
              </a:ext>
            </a:extLst>
          </p:cNvPr>
          <p:cNvCxnSpPr>
            <a:cxnSpLocks/>
            <a:stCxn id="8" idx="3"/>
            <a:endCxn id="9" idx="0"/>
          </p:cNvCxnSpPr>
          <p:nvPr/>
        </p:nvCxnSpPr>
        <p:spPr>
          <a:xfrm>
            <a:off x="3217822" y="1965160"/>
            <a:ext cx="1505747" cy="19639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Decision 13">
            <a:extLst>
              <a:ext uri="{FF2B5EF4-FFF2-40B4-BE49-F238E27FC236}">
                <a16:creationId xmlns:a16="http://schemas.microsoft.com/office/drawing/2014/main" id="{E1B1D8A2-0388-CB05-6EA0-F6A53EE22C4D}"/>
              </a:ext>
            </a:extLst>
          </p:cNvPr>
          <p:cNvSpPr/>
          <p:nvPr/>
        </p:nvSpPr>
        <p:spPr>
          <a:xfrm>
            <a:off x="1030816" y="3136069"/>
            <a:ext cx="1911928" cy="1534886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Feature Tree Exists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F4AF6F4-A81D-AB75-8ECA-E9AF56211D75}"/>
              </a:ext>
            </a:extLst>
          </p:cNvPr>
          <p:cNvSpPr/>
          <p:nvPr/>
        </p:nvSpPr>
        <p:spPr>
          <a:xfrm>
            <a:off x="494328" y="5484450"/>
            <a:ext cx="2933206" cy="958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Make new </a:t>
            </a:r>
            <a:r>
              <a:rPr lang="en-US" dirty="0" err="1"/>
              <a:t>feature_tree.py</a:t>
            </a:r>
            <a:r>
              <a:rPr lang="en-US" dirty="0"/>
              <a:t> from default</a:t>
            </a:r>
            <a:endParaRPr lang="en-US" sz="1400" dirty="0">
              <a:latin typeface="Andale Mono" panose="020B0509000000000004" pitchFamily="49" charset="0"/>
            </a:endParaRPr>
          </a:p>
        </p:txBody>
      </p: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C5D76D50-F6D6-9521-85D0-B07CD2E4141F}"/>
              </a:ext>
            </a:extLst>
          </p:cNvPr>
          <p:cNvCxnSpPr>
            <a:cxnSpLocks/>
            <a:stCxn id="9" idx="1"/>
            <a:endCxn id="14" idx="0"/>
          </p:cNvCxnSpPr>
          <p:nvPr/>
        </p:nvCxnSpPr>
        <p:spPr>
          <a:xfrm rot="10800000" flipV="1">
            <a:off x="1986781" y="2928993"/>
            <a:ext cx="1780825" cy="207075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BBD141BA-7081-DCB0-7E21-29E16B567B6E}"/>
              </a:ext>
            </a:extLst>
          </p:cNvPr>
          <p:cNvSpPr/>
          <p:nvPr/>
        </p:nvSpPr>
        <p:spPr>
          <a:xfrm>
            <a:off x="3021592" y="2734724"/>
            <a:ext cx="471122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no</a:t>
            </a:r>
          </a:p>
        </p:txBody>
      </p:sp>
      <p:cxnSp>
        <p:nvCxnSpPr>
          <p:cNvPr id="28" name="Elbow Connector 27">
            <a:extLst>
              <a:ext uri="{FF2B5EF4-FFF2-40B4-BE49-F238E27FC236}">
                <a16:creationId xmlns:a16="http://schemas.microsoft.com/office/drawing/2014/main" id="{1865619F-EE5B-DA68-89BE-2E2556CB0381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 rot="5400000">
            <a:off x="1567109" y="5064778"/>
            <a:ext cx="813495" cy="2584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4C151734-3BA4-FD97-F0B5-DE7C268F75C9}"/>
              </a:ext>
            </a:extLst>
          </p:cNvPr>
          <p:cNvSpPr/>
          <p:nvPr/>
        </p:nvSpPr>
        <p:spPr>
          <a:xfrm>
            <a:off x="1744869" y="4825556"/>
            <a:ext cx="471122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1AC5241-0347-3023-74F6-F5DD96DB027C}"/>
              </a:ext>
            </a:extLst>
          </p:cNvPr>
          <p:cNvSpPr/>
          <p:nvPr/>
        </p:nvSpPr>
        <p:spPr>
          <a:xfrm>
            <a:off x="5246480" y="5478100"/>
            <a:ext cx="2933206" cy="958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Run </a:t>
            </a:r>
            <a:r>
              <a:rPr lang="en-US" dirty="0" err="1"/>
              <a:t>feature_tree.py</a:t>
            </a:r>
            <a:endParaRPr lang="en-US" sz="1400" dirty="0">
              <a:latin typeface="Andale Mono" panose="020B0509000000000004" pitchFamily="49" charset="0"/>
            </a:endParaRP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E939BA10-BDEA-77E8-61CE-F53B6C7143C2}"/>
              </a:ext>
            </a:extLst>
          </p:cNvPr>
          <p:cNvCxnSpPr>
            <a:cxnSpLocks/>
            <a:stCxn id="14" idx="3"/>
            <a:endCxn id="48" idx="1"/>
          </p:cNvCxnSpPr>
          <p:nvPr/>
        </p:nvCxnSpPr>
        <p:spPr>
          <a:xfrm>
            <a:off x="2942744" y="3903512"/>
            <a:ext cx="2303736" cy="205405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>
            <a:extLst>
              <a:ext uri="{FF2B5EF4-FFF2-40B4-BE49-F238E27FC236}">
                <a16:creationId xmlns:a16="http://schemas.microsoft.com/office/drawing/2014/main" id="{0257B60E-12C2-39EB-1F8B-30C7BF8F2600}"/>
              </a:ext>
            </a:extLst>
          </p:cNvPr>
          <p:cNvCxnSpPr>
            <a:cxnSpLocks/>
            <a:stCxn id="15" idx="3"/>
            <a:endCxn id="48" idx="1"/>
          </p:cNvCxnSpPr>
          <p:nvPr/>
        </p:nvCxnSpPr>
        <p:spPr>
          <a:xfrm flipV="1">
            <a:off x="3427534" y="5957566"/>
            <a:ext cx="1818946" cy="635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1CCD39EE-5616-79D5-5E32-7FF0BE9D131D}"/>
              </a:ext>
            </a:extLst>
          </p:cNvPr>
          <p:cNvSpPr/>
          <p:nvPr/>
        </p:nvSpPr>
        <p:spPr>
          <a:xfrm>
            <a:off x="3061280" y="3696436"/>
            <a:ext cx="587789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yes</a:t>
            </a:r>
          </a:p>
        </p:txBody>
      </p:sp>
      <p:sp>
        <p:nvSpPr>
          <p:cNvPr id="61" name="Decision 60">
            <a:extLst>
              <a:ext uri="{FF2B5EF4-FFF2-40B4-BE49-F238E27FC236}">
                <a16:creationId xmlns:a16="http://schemas.microsoft.com/office/drawing/2014/main" id="{1BA5F7F4-D423-741A-293F-D7DE8B780FFD}"/>
              </a:ext>
            </a:extLst>
          </p:cNvPr>
          <p:cNvSpPr/>
          <p:nvPr/>
        </p:nvSpPr>
        <p:spPr>
          <a:xfrm>
            <a:off x="6226071" y="3497744"/>
            <a:ext cx="1911928" cy="1534886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Feature Tree Exists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95AFEE0-26A9-3E16-79E9-E9FED2239DE4}"/>
              </a:ext>
            </a:extLst>
          </p:cNvPr>
          <p:cNvSpPr/>
          <p:nvPr/>
        </p:nvSpPr>
        <p:spPr>
          <a:xfrm>
            <a:off x="10104120" y="5478100"/>
            <a:ext cx="1964096" cy="9589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Validate and exit</a:t>
            </a:r>
            <a:endParaRPr lang="en-US" dirty="0">
              <a:latin typeface="Andale Mono" panose="020B0509000000000004" pitchFamily="49" charset="0"/>
            </a:endParaRPr>
          </a:p>
        </p:txBody>
      </p: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F0AE6932-8439-8D2A-301B-8AEC812D2458}"/>
              </a:ext>
            </a:extLst>
          </p:cNvPr>
          <p:cNvCxnSpPr>
            <a:cxnSpLocks/>
            <a:stCxn id="9" idx="3"/>
            <a:endCxn id="61" idx="0"/>
          </p:cNvCxnSpPr>
          <p:nvPr/>
        </p:nvCxnSpPr>
        <p:spPr>
          <a:xfrm>
            <a:off x="5679533" y="2928994"/>
            <a:ext cx="1502502" cy="56875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1116B58B-01FA-5745-357A-322F78DF5D0E}"/>
              </a:ext>
            </a:extLst>
          </p:cNvPr>
          <p:cNvSpPr/>
          <p:nvPr/>
        </p:nvSpPr>
        <p:spPr>
          <a:xfrm>
            <a:off x="5959662" y="2692188"/>
            <a:ext cx="715458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yes</a:t>
            </a:r>
          </a:p>
        </p:txBody>
      </p: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78ACE757-33C3-1E46-9BEA-187AE3BA75F8}"/>
              </a:ext>
            </a:extLst>
          </p:cNvPr>
          <p:cNvCxnSpPr>
            <a:cxnSpLocks/>
            <a:stCxn id="61" idx="1"/>
            <a:endCxn id="48" idx="1"/>
          </p:cNvCxnSpPr>
          <p:nvPr/>
        </p:nvCxnSpPr>
        <p:spPr>
          <a:xfrm rot="10800000" flipV="1">
            <a:off x="5246481" y="4265186"/>
            <a:ext cx="979591" cy="1692379"/>
          </a:xfrm>
          <a:prstGeom prst="bentConnector3">
            <a:avLst>
              <a:gd name="adj1" fmla="val 12333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0D8CDC7C-790D-F512-2D5B-1CFC45F5982A}"/>
              </a:ext>
            </a:extLst>
          </p:cNvPr>
          <p:cNvSpPr/>
          <p:nvPr/>
        </p:nvSpPr>
        <p:spPr>
          <a:xfrm>
            <a:off x="5304956" y="4045308"/>
            <a:ext cx="587789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yes</a:t>
            </a:r>
          </a:p>
        </p:txBody>
      </p:sp>
      <p:cxnSp>
        <p:nvCxnSpPr>
          <p:cNvPr id="92" name="Elbow Connector 91">
            <a:extLst>
              <a:ext uri="{FF2B5EF4-FFF2-40B4-BE49-F238E27FC236}">
                <a16:creationId xmlns:a16="http://schemas.microsoft.com/office/drawing/2014/main" id="{3C3D35B8-3402-8836-410E-82125AA79F34}"/>
              </a:ext>
            </a:extLst>
          </p:cNvPr>
          <p:cNvCxnSpPr>
            <a:cxnSpLocks/>
            <a:stCxn id="61" idx="3"/>
            <a:endCxn id="64" idx="1"/>
          </p:cNvCxnSpPr>
          <p:nvPr/>
        </p:nvCxnSpPr>
        <p:spPr>
          <a:xfrm>
            <a:off x="8137999" y="4265187"/>
            <a:ext cx="1966121" cy="169237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C6214DED-270C-3CBB-2731-7E60975F5952}"/>
              </a:ext>
            </a:extLst>
          </p:cNvPr>
          <p:cNvCxnSpPr>
            <a:cxnSpLocks/>
            <a:stCxn id="48" idx="3"/>
            <a:endCxn id="64" idx="1"/>
          </p:cNvCxnSpPr>
          <p:nvPr/>
        </p:nvCxnSpPr>
        <p:spPr>
          <a:xfrm>
            <a:off x="8179686" y="5957566"/>
            <a:ext cx="192443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A416CC8-B50E-0C2B-125D-B6D3D53FBFD6}"/>
              </a:ext>
            </a:extLst>
          </p:cNvPr>
          <p:cNvSpPr/>
          <p:nvPr/>
        </p:nvSpPr>
        <p:spPr>
          <a:xfrm>
            <a:off x="8390642" y="4058111"/>
            <a:ext cx="587789" cy="41414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617685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F4AD47F4-0F9F-0CE0-6BDA-774E71876F71}"/>
              </a:ext>
            </a:extLst>
          </p:cNvPr>
          <p:cNvSpPr/>
          <p:nvPr/>
        </p:nvSpPr>
        <p:spPr>
          <a:xfrm>
            <a:off x="9271542" y="513569"/>
            <a:ext cx="2709333" cy="194418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The graph on this page shows the relevant part of the file hierarchy of a harness project.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DBC6F4-4705-B24C-E4A2-2B73220CB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990" y="48591"/>
            <a:ext cx="10515600" cy="617008"/>
          </a:xfrm>
        </p:spPr>
        <p:txBody>
          <a:bodyPr>
            <a:normAutofit fontScale="90000"/>
          </a:bodyPr>
          <a:lstStyle/>
          <a:p>
            <a:r>
              <a:rPr lang="en-US" dirty="0"/>
              <a:t>PDF Generator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36EF62-8701-C852-28C2-B15C191BF32F}"/>
              </a:ext>
            </a:extLst>
          </p:cNvPr>
          <p:cNvSpPr/>
          <p:nvPr/>
        </p:nvSpPr>
        <p:spPr>
          <a:xfrm>
            <a:off x="3739653" y="2018208"/>
            <a:ext cx="3180908" cy="2733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imported_instances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11E6258B-7639-BFE1-A0F2-CD4D1540ADBE}"/>
              </a:ext>
            </a:extLst>
          </p:cNvPr>
          <p:cNvSpPr/>
          <p:nvPr/>
        </p:nvSpPr>
        <p:spPr>
          <a:xfrm rot="5400000">
            <a:off x="4557856" y="-252475"/>
            <a:ext cx="255464" cy="54366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9685DD-19C6-B4CF-2DF0-41BB9B1DFA73}"/>
              </a:ext>
            </a:extLst>
          </p:cNvPr>
          <p:cNvSpPr/>
          <p:nvPr/>
        </p:nvSpPr>
        <p:spPr>
          <a:xfrm>
            <a:off x="6404862" y="3481400"/>
            <a:ext cx="2028017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Library_used_do_not_edit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9AC915-57EF-597A-9F54-6CB1D634622A}"/>
              </a:ext>
            </a:extLst>
          </p:cNvPr>
          <p:cNvSpPr/>
          <p:nvPr/>
        </p:nvSpPr>
        <p:spPr>
          <a:xfrm>
            <a:off x="580550" y="1462318"/>
            <a:ext cx="2763899" cy="2713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instance_data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CC772D40-A608-D96D-9886-B4512393A9ED}"/>
              </a:ext>
            </a:extLst>
          </p:cNvPr>
          <p:cNvSpPr/>
          <p:nvPr/>
        </p:nvSpPr>
        <p:spPr>
          <a:xfrm rot="5400000">
            <a:off x="2491273" y="-893000"/>
            <a:ext cx="271385" cy="552317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2BFCEC-1DDC-DAFC-254F-4886DEDFC78F}"/>
              </a:ext>
            </a:extLst>
          </p:cNvPr>
          <p:cNvSpPr/>
          <p:nvPr/>
        </p:nvSpPr>
        <p:spPr>
          <a:xfrm>
            <a:off x="71705" y="693356"/>
            <a:ext cx="1251942" cy="39449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Harness rev folder</a:t>
            </a: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008F9BA6-75CB-F559-1426-50A510BEBC5B}"/>
              </a:ext>
            </a:extLst>
          </p:cNvPr>
          <p:cNvSpPr/>
          <p:nvPr/>
        </p:nvSpPr>
        <p:spPr>
          <a:xfrm rot="5400000">
            <a:off x="500427" y="426950"/>
            <a:ext cx="394497" cy="172292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55FB26-1E4B-9440-1225-96E56B13DBB1}"/>
              </a:ext>
            </a:extLst>
          </p:cNvPr>
          <p:cNvSpPr/>
          <p:nvPr/>
        </p:nvSpPr>
        <p:spPr>
          <a:xfrm>
            <a:off x="462965" y="3099847"/>
            <a:ext cx="2300191" cy="7668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Project </a:t>
            </a:r>
            <a:r>
              <a:rPr lang="en-US" sz="1050" b="1" dirty="0" err="1">
                <a:solidFill>
                  <a:schemeClr val="tx1"/>
                </a:solidFill>
              </a:rPr>
              <a:t>titleblock</a:t>
            </a:r>
            <a:r>
              <a:rPr lang="en-US" sz="1050" b="1" dirty="0">
                <a:solidFill>
                  <a:schemeClr val="tx1"/>
                </a:solidFill>
              </a:rPr>
              <a:t> folders</a:t>
            </a:r>
          </a:p>
          <a:p>
            <a:pPr algn="ctr"/>
            <a:r>
              <a:rPr lang="en-US" sz="1050" dirty="0">
                <a:solidFill>
                  <a:schemeClr val="tx1"/>
                </a:solidFill>
              </a:rPr>
              <a:t>{Macro that called it}-</a:t>
            </a:r>
          </a:p>
          <a:p>
            <a:pPr algn="ctr"/>
            <a:r>
              <a:rPr lang="en-US" sz="1050" dirty="0">
                <a:solidFill>
                  <a:schemeClr val="tx1"/>
                </a:solidFill>
              </a:rPr>
              <a:t>{page number}- </a:t>
            </a:r>
          </a:p>
          <a:p>
            <a:pPr algn="ctr"/>
            <a:r>
              <a:rPr lang="en-US" sz="1050" dirty="0">
                <a:solidFill>
                  <a:schemeClr val="tx1"/>
                </a:solidFill>
              </a:rPr>
              <a:t>{page name}</a:t>
            </a:r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DFD65D62-F99C-33D9-1A3C-CF5AFFEB7451}"/>
              </a:ext>
            </a:extLst>
          </p:cNvPr>
          <p:cNvSpPr/>
          <p:nvPr/>
        </p:nvSpPr>
        <p:spPr>
          <a:xfrm rot="5400000">
            <a:off x="1421772" y="2101489"/>
            <a:ext cx="220465" cy="173915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880C3A2-CF2B-CC29-F874-9D6591AC3AEC}"/>
              </a:ext>
            </a:extLst>
          </p:cNvPr>
          <p:cNvSpPr/>
          <p:nvPr/>
        </p:nvSpPr>
        <p:spPr>
          <a:xfrm>
            <a:off x="294198" y="4335266"/>
            <a:ext cx="2571017" cy="3124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{macro id}-{page name}-</a:t>
            </a:r>
            <a:r>
              <a:rPr lang="en-US" sz="1050" dirty="0" err="1">
                <a:solidFill>
                  <a:schemeClr val="tx1"/>
                </a:solidFill>
              </a:rPr>
              <a:t>attributes.json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87BA89FB-745E-DD03-F09D-26A0BD395CB5}"/>
              </a:ext>
            </a:extLst>
          </p:cNvPr>
          <p:cNvSpPr/>
          <p:nvPr/>
        </p:nvSpPr>
        <p:spPr>
          <a:xfrm rot="5400000">
            <a:off x="1441347" y="3005927"/>
            <a:ext cx="260802" cy="198239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653244-4118-1C3B-1861-5F57192AC7F0}"/>
              </a:ext>
            </a:extLst>
          </p:cNvPr>
          <p:cNvSpPr/>
          <p:nvPr/>
        </p:nvSpPr>
        <p:spPr>
          <a:xfrm>
            <a:off x="6575415" y="2535273"/>
            <a:ext cx="1591735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Macro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1BE09A-00D5-7547-903B-86151D43F197}"/>
              </a:ext>
            </a:extLst>
          </p:cNvPr>
          <p:cNvSpPr/>
          <p:nvPr/>
        </p:nvSpPr>
        <p:spPr>
          <a:xfrm>
            <a:off x="4126308" y="2991133"/>
            <a:ext cx="7223648" cy="2681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{Macro ID}</a:t>
            </a:r>
          </a:p>
        </p:txBody>
      </p:sp>
      <p:sp>
        <p:nvSpPr>
          <p:cNvPr id="17" name="Left Brace 16">
            <a:extLst>
              <a:ext uri="{FF2B5EF4-FFF2-40B4-BE49-F238E27FC236}">
                <a16:creationId xmlns:a16="http://schemas.microsoft.com/office/drawing/2014/main" id="{4FD32265-7F85-EA91-A9DA-E83D0AD1D823}"/>
              </a:ext>
            </a:extLst>
          </p:cNvPr>
          <p:cNvSpPr/>
          <p:nvPr/>
        </p:nvSpPr>
        <p:spPr>
          <a:xfrm rot="5400000">
            <a:off x="7384248" y="125526"/>
            <a:ext cx="162891" cy="5560212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0DD7F7-9E82-93EA-81EA-5E45A62A37FE}"/>
              </a:ext>
            </a:extLst>
          </p:cNvPr>
          <p:cNvSpPr/>
          <p:nvPr/>
        </p:nvSpPr>
        <p:spPr>
          <a:xfrm>
            <a:off x="4142701" y="3751008"/>
            <a:ext cx="1384303" cy="3124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>
                <a:solidFill>
                  <a:schemeClr val="tx1"/>
                </a:solidFill>
              </a:rPr>
              <a:t>Page_setup.json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154717B-E48E-367A-3C5D-05DBF1249A24}"/>
              </a:ext>
            </a:extLst>
          </p:cNvPr>
          <p:cNvSpPr/>
          <p:nvPr/>
        </p:nvSpPr>
        <p:spPr>
          <a:xfrm>
            <a:off x="462965" y="2585689"/>
            <a:ext cx="2300190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Titleblock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26" name="Left Brace 25">
            <a:extLst>
              <a:ext uri="{FF2B5EF4-FFF2-40B4-BE49-F238E27FC236}">
                <a16:creationId xmlns:a16="http://schemas.microsoft.com/office/drawing/2014/main" id="{047B4258-D287-64CD-93B0-0EA4167659C2}"/>
              </a:ext>
            </a:extLst>
          </p:cNvPr>
          <p:cNvSpPr/>
          <p:nvPr/>
        </p:nvSpPr>
        <p:spPr>
          <a:xfrm rot="5400000">
            <a:off x="7404032" y="3296206"/>
            <a:ext cx="223308" cy="11972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D77130-E6B0-5C61-CFB9-128A5464AA29}"/>
              </a:ext>
            </a:extLst>
          </p:cNvPr>
          <p:cNvSpPr/>
          <p:nvPr/>
        </p:nvSpPr>
        <p:spPr>
          <a:xfrm>
            <a:off x="5715427" y="5069373"/>
            <a:ext cx="2143563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Macro-{macro ID}-{page name}</a:t>
            </a:r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56079B05-2CFD-412C-02D7-364F331B9772}"/>
              </a:ext>
            </a:extLst>
          </p:cNvPr>
          <p:cNvSpPr/>
          <p:nvPr/>
        </p:nvSpPr>
        <p:spPr>
          <a:xfrm rot="5400000">
            <a:off x="7118751" y="3097441"/>
            <a:ext cx="673211" cy="3228787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Left Brace 29">
            <a:extLst>
              <a:ext uri="{FF2B5EF4-FFF2-40B4-BE49-F238E27FC236}">
                <a16:creationId xmlns:a16="http://schemas.microsoft.com/office/drawing/2014/main" id="{5A01098E-829B-8442-6703-0E1B9A6D7481}"/>
              </a:ext>
            </a:extLst>
          </p:cNvPr>
          <p:cNvSpPr/>
          <p:nvPr/>
        </p:nvSpPr>
        <p:spPr>
          <a:xfrm rot="5400000">
            <a:off x="7371515" y="260737"/>
            <a:ext cx="264580" cy="6296891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A948AF7-E21C-D6FE-DC65-F30D9413FA39}"/>
              </a:ext>
            </a:extLst>
          </p:cNvPr>
          <p:cNvSpPr/>
          <p:nvPr/>
        </p:nvSpPr>
        <p:spPr>
          <a:xfrm>
            <a:off x="6477674" y="4001175"/>
            <a:ext cx="2425412" cy="360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direct_from_project_titleblock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7E024EE-5F0C-CBC2-06D7-7F50922DD976}"/>
              </a:ext>
            </a:extLst>
          </p:cNvPr>
          <p:cNvSpPr/>
          <p:nvPr/>
        </p:nvSpPr>
        <p:spPr>
          <a:xfrm>
            <a:off x="4130396" y="4156834"/>
            <a:ext cx="1384303" cy="312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Master contents </a:t>
            </a:r>
            <a:r>
              <a:rPr lang="en-US" sz="1050" dirty="0" err="1">
                <a:solidFill>
                  <a:schemeClr val="tx1"/>
                </a:solidFill>
              </a:rPr>
              <a:t>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1F5EF99-7DA0-B967-8876-869697431279}"/>
              </a:ext>
            </a:extLst>
          </p:cNvPr>
          <p:cNvSpPr/>
          <p:nvPr/>
        </p:nvSpPr>
        <p:spPr>
          <a:xfrm>
            <a:off x="4130152" y="4561823"/>
            <a:ext cx="1384303" cy="3124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Output PDF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BB86D61-F9DB-A725-9AF6-79571C778999}"/>
              </a:ext>
            </a:extLst>
          </p:cNvPr>
          <p:cNvSpPr/>
          <p:nvPr/>
        </p:nvSpPr>
        <p:spPr>
          <a:xfrm>
            <a:off x="780250" y="4033730"/>
            <a:ext cx="1688349" cy="312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Project </a:t>
            </a:r>
            <a:r>
              <a:rPr lang="en-US" sz="1050" dirty="0" err="1">
                <a:solidFill>
                  <a:schemeClr val="tx1"/>
                </a:solidFill>
              </a:rPr>
              <a:t>titleblock</a:t>
            </a:r>
            <a:r>
              <a:rPr lang="en-US" sz="1050" dirty="0">
                <a:solidFill>
                  <a:schemeClr val="tx1"/>
                </a:solidFill>
              </a:rPr>
              <a:t> files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7CAEDA6-0FE9-FD88-BA9F-AF7E0B79E76E}"/>
              </a:ext>
            </a:extLst>
          </p:cNvPr>
          <p:cNvSpPr/>
          <p:nvPr/>
        </p:nvSpPr>
        <p:spPr>
          <a:xfrm>
            <a:off x="294197" y="4703311"/>
            <a:ext cx="2571017" cy="312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{macro id}-{page name}-</a:t>
            </a:r>
            <a:r>
              <a:rPr lang="en-US" sz="1050" dirty="0" err="1">
                <a:solidFill>
                  <a:schemeClr val="tx1"/>
                </a:solidFill>
              </a:rPr>
              <a:t>drawing.svg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016E586-4ACE-D956-E82F-50E3352940D9}"/>
              </a:ext>
            </a:extLst>
          </p:cNvPr>
          <p:cNvSpPr/>
          <p:nvPr/>
        </p:nvSpPr>
        <p:spPr>
          <a:xfrm>
            <a:off x="6171293" y="5666594"/>
            <a:ext cx="2688788" cy="3124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{macro id}-{page name}-</a:t>
            </a:r>
            <a:r>
              <a:rPr lang="en-US" sz="1050" dirty="0" err="1">
                <a:solidFill>
                  <a:schemeClr val="tx1"/>
                </a:solidFill>
              </a:rPr>
              <a:t>attributes.json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44" name="Left Brace 43">
            <a:extLst>
              <a:ext uri="{FF2B5EF4-FFF2-40B4-BE49-F238E27FC236}">
                <a16:creationId xmlns:a16="http://schemas.microsoft.com/office/drawing/2014/main" id="{7E34065D-93CF-35A3-74E0-49A84B4FA76D}"/>
              </a:ext>
            </a:extLst>
          </p:cNvPr>
          <p:cNvSpPr/>
          <p:nvPr/>
        </p:nvSpPr>
        <p:spPr>
          <a:xfrm rot="5400000">
            <a:off x="7094936" y="4447633"/>
            <a:ext cx="260802" cy="198239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6CD59C8-0040-8B78-BF11-FDBE3DE1DFF2}"/>
              </a:ext>
            </a:extLst>
          </p:cNvPr>
          <p:cNvSpPr/>
          <p:nvPr/>
        </p:nvSpPr>
        <p:spPr>
          <a:xfrm>
            <a:off x="6385624" y="5431327"/>
            <a:ext cx="1688349" cy="312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Macro </a:t>
            </a:r>
            <a:r>
              <a:rPr lang="en-US" sz="1050" dirty="0" err="1">
                <a:solidFill>
                  <a:schemeClr val="tx1"/>
                </a:solidFill>
              </a:rPr>
              <a:t>titleblock</a:t>
            </a:r>
            <a:r>
              <a:rPr lang="en-US" sz="1050" dirty="0">
                <a:solidFill>
                  <a:schemeClr val="tx1"/>
                </a:solidFill>
              </a:rPr>
              <a:t> files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837039-5201-A3C0-610C-F24AF3B25C9B}"/>
              </a:ext>
            </a:extLst>
          </p:cNvPr>
          <p:cNvSpPr/>
          <p:nvPr/>
        </p:nvSpPr>
        <p:spPr>
          <a:xfrm>
            <a:off x="6171292" y="6034639"/>
            <a:ext cx="2688788" cy="312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{macro id}-{page name}-</a:t>
            </a:r>
            <a:r>
              <a:rPr lang="en-US" sz="1050" dirty="0" err="1">
                <a:solidFill>
                  <a:schemeClr val="tx1"/>
                </a:solidFill>
              </a:rPr>
              <a:t>drawing.svg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C8E73C9-C3C3-77BF-B32D-1881E1B3168F}"/>
              </a:ext>
            </a:extLst>
          </p:cNvPr>
          <p:cNvSpPr/>
          <p:nvPr/>
        </p:nvSpPr>
        <p:spPr>
          <a:xfrm>
            <a:off x="6171292" y="6402684"/>
            <a:ext cx="2688788" cy="312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{macro id}-{page name}-</a:t>
            </a:r>
            <a:r>
              <a:rPr lang="en-US" sz="1050" dirty="0" err="1">
                <a:solidFill>
                  <a:schemeClr val="tx1"/>
                </a:solidFill>
              </a:rPr>
              <a:t>drawing_with_text_replacements.svg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E35DF8-2654-DD51-1D24-CBBAAB2F044C}"/>
              </a:ext>
            </a:extLst>
          </p:cNvPr>
          <p:cNvSpPr/>
          <p:nvPr/>
        </p:nvSpPr>
        <p:spPr>
          <a:xfrm>
            <a:off x="9450080" y="3580994"/>
            <a:ext cx="2028017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 err="1">
                <a:solidFill>
                  <a:schemeClr val="tx1"/>
                </a:solidFill>
              </a:rPr>
              <a:t>Page_svgs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3F75700-B5A2-0DDB-F19E-FA5A782C9EF0}"/>
              </a:ext>
            </a:extLst>
          </p:cNvPr>
          <p:cNvSpPr/>
          <p:nvPr/>
        </p:nvSpPr>
        <p:spPr>
          <a:xfrm>
            <a:off x="9493421" y="4868709"/>
            <a:ext cx="2334535" cy="4436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{</a:t>
            </a:r>
            <a:r>
              <a:rPr lang="en-US" sz="1050" dirty="0" err="1">
                <a:solidFill>
                  <a:schemeClr val="tx1"/>
                </a:solidFill>
              </a:rPr>
              <a:t>page_counter</a:t>
            </a:r>
            <a:r>
              <a:rPr lang="en-US" sz="1050" dirty="0">
                <a:solidFill>
                  <a:schemeClr val="tx1"/>
                </a:solidFill>
              </a:rPr>
              <a:t>}-{page name}-user </a:t>
            </a:r>
            <a:r>
              <a:rPr lang="en-US" sz="1050" dirty="0" err="1">
                <a:solidFill>
                  <a:schemeClr val="tx1"/>
                </a:solidFill>
              </a:rPr>
              <a:t>editable.svg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0" name="Left Brace 49">
            <a:extLst>
              <a:ext uri="{FF2B5EF4-FFF2-40B4-BE49-F238E27FC236}">
                <a16:creationId xmlns:a16="http://schemas.microsoft.com/office/drawing/2014/main" id="{961326E0-6C4B-F98F-F5DC-49DEA4447888}"/>
              </a:ext>
            </a:extLst>
          </p:cNvPr>
          <p:cNvSpPr/>
          <p:nvPr/>
        </p:nvSpPr>
        <p:spPr>
          <a:xfrm rot="5400000">
            <a:off x="10375784" y="3847138"/>
            <a:ext cx="413339" cy="1244216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2F23209-C33D-379D-60B2-B5C3EB01FFBD}"/>
              </a:ext>
            </a:extLst>
          </p:cNvPr>
          <p:cNvSpPr/>
          <p:nvPr/>
        </p:nvSpPr>
        <p:spPr>
          <a:xfrm>
            <a:off x="5388551" y="649375"/>
            <a:ext cx="3044328" cy="4329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Titleblocks</a:t>
            </a:r>
            <a:r>
              <a:rPr lang="en-US" dirty="0"/>
              <a:t> in library repo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8239D38-2BDC-9FF7-4E9C-29BDF1927081}"/>
              </a:ext>
            </a:extLst>
          </p:cNvPr>
          <p:cNvSpPr txBox="1"/>
          <p:nvPr/>
        </p:nvSpPr>
        <p:spPr>
          <a:xfrm>
            <a:off x="4154367" y="81255"/>
            <a:ext cx="791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the notional flow of SVG content when you run the PDF generator macro.</a:t>
            </a:r>
          </a:p>
        </p:txBody>
      </p:sp>
      <p:sp>
        <p:nvSpPr>
          <p:cNvPr id="53" name="Right Arrow 52">
            <a:extLst>
              <a:ext uri="{FF2B5EF4-FFF2-40B4-BE49-F238E27FC236}">
                <a16:creationId xmlns:a16="http://schemas.microsoft.com/office/drawing/2014/main" id="{F55E4EA1-D7E4-9269-23D5-077B91FB60C9}"/>
              </a:ext>
            </a:extLst>
          </p:cNvPr>
          <p:cNvSpPr/>
          <p:nvPr/>
        </p:nvSpPr>
        <p:spPr>
          <a:xfrm rot="7702686" flipV="1">
            <a:off x="1920099" y="2385757"/>
            <a:ext cx="4247283" cy="5576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                             1. Import </a:t>
            </a:r>
            <a:r>
              <a:rPr lang="en-US" sz="1200" dirty="0" err="1">
                <a:solidFill>
                  <a:schemeClr val="bg1"/>
                </a:solidFill>
              </a:rPr>
              <a:t>titleblock</a:t>
            </a:r>
            <a:r>
              <a:rPr lang="en-US" sz="1200" dirty="0">
                <a:solidFill>
                  <a:schemeClr val="bg1"/>
                </a:solidFill>
              </a:rPr>
              <a:t> content into project</a:t>
            </a:r>
          </a:p>
        </p:txBody>
      </p:sp>
      <p:sp>
        <p:nvSpPr>
          <p:cNvPr id="54" name="Right Arrow 53">
            <a:extLst>
              <a:ext uri="{FF2B5EF4-FFF2-40B4-BE49-F238E27FC236}">
                <a16:creationId xmlns:a16="http://schemas.microsoft.com/office/drawing/2014/main" id="{2EA3FC51-85C6-796E-0AF1-857DC9A30C34}"/>
              </a:ext>
            </a:extLst>
          </p:cNvPr>
          <p:cNvSpPr/>
          <p:nvPr/>
        </p:nvSpPr>
        <p:spPr>
          <a:xfrm rot="11853227" flipH="1" flipV="1">
            <a:off x="2731775" y="5145388"/>
            <a:ext cx="3582514" cy="5576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2. Copy into macro directory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ECBD7B3-9402-6A68-559A-D463F82239BA}"/>
              </a:ext>
            </a:extLst>
          </p:cNvPr>
          <p:cNvSpPr/>
          <p:nvPr/>
        </p:nvSpPr>
        <p:spPr>
          <a:xfrm>
            <a:off x="562882" y="5049455"/>
            <a:ext cx="1980294" cy="48667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1.5 User can edit </a:t>
            </a:r>
            <a:r>
              <a:rPr lang="en-US" sz="1200" dirty="0" err="1"/>
              <a:t>titleblocks</a:t>
            </a:r>
            <a:r>
              <a:rPr lang="en-US" sz="1200" dirty="0"/>
              <a:t> directly here </a:t>
            </a:r>
          </a:p>
        </p:txBody>
      </p:sp>
      <p:sp>
        <p:nvSpPr>
          <p:cNvPr id="56" name="Curved Right Arrow 55">
            <a:extLst>
              <a:ext uri="{FF2B5EF4-FFF2-40B4-BE49-F238E27FC236}">
                <a16:creationId xmlns:a16="http://schemas.microsoft.com/office/drawing/2014/main" id="{E0D63A85-E4C6-C98A-0422-1943236C29D6}"/>
              </a:ext>
            </a:extLst>
          </p:cNvPr>
          <p:cNvSpPr/>
          <p:nvPr/>
        </p:nvSpPr>
        <p:spPr>
          <a:xfrm>
            <a:off x="5429627" y="5958888"/>
            <a:ext cx="677046" cy="796776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09C0F52-5235-528F-C6A7-27F172FBB350}"/>
              </a:ext>
            </a:extLst>
          </p:cNvPr>
          <p:cNvSpPr/>
          <p:nvPr/>
        </p:nvSpPr>
        <p:spPr>
          <a:xfrm>
            <a:off x="3204489" y="6100508"/>
            <a:ext cx="2309966" cy="56057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3. Text replacements automatically performed (adds page number, </a:t>
            </a:r>
            <a:r>
              <a:rPr lang="en-US" sz="1200" dirty="0" err="1"/>
              <a:t>pn</a:t>
            </a:r>
            <a:r>
              <a:rPr lang="en-US" sz="1200" dirty="0"/>
              <a:t>/rev, </a:t>
            </a:r>
            <a:r>
              <a:rPr lang="en-US" sz="1200" dirty="0" err="1"/>
              <a:t>etc</a:t>
            </a:r>
            <a:r>
              <a:rPr lang="en-US" sz="1200" dirty="0"/>
              <a:t>)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85D29F3-0117-202B-5170-2C59A8BCAD3E}"/>
              </a:ext>
            </a:extLst>
          </p:cNvPr>
          <p:cNvSpPr/>
          <p:nvPr/>
        </p:nvSpPr>
        <p:spPr>
          <a:xfrm>
            <a:off x="71705" y="1967010"/>
            <a:ext cx="2691450" cy="312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Literally any file that ends in –</a:t>
            </a:r>
            <a:r>
              <a:rPr lang="en-US" sz="1050" dirty="0" err="1">
                <a:solidFill>
                  <a:schemeClr val="tx1"/>
                </a:solidFill>
              </a:rPr>
              <a:t>master.svg</a:t>
            </a:r>
            <a:r>
              <a:rPr lang="en-US" sz="10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9" name="Right Arrow 58">
            <a:extLst>
              <a:ext uri="{FF2B5EF4-FFF2-40B4-BE49-F238E27FC236}">
                <a16:creationId xmlns:a16="http://schemas.microsoft.com/office/drawing/2014/main" id="{BAD91316-A303-30EE-D580-87BACAFCFA98}"/>
              </a:ext>
            </a:extLst>
          </p:cNvPr>
          <p:cNvSpPr/>
          <p:nvPr/>
        </p:nvSpPr>
        <p:spPr>
          <a:xfrm rot="13710205" flipH="1" flipV="1">
            <a:off x="1913678" y="2979052"/>
            <a:ext cx="2599528" cy="5576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4. Go find all generated content</a:t>
            </a:r>
          </a:p>
        </p:txBody>
      </p:sp>
      <p:sp>
        <p:nvSpPr>
          <p:cNvPr id="60" name="Right Arrow 59">
            <a:extLst>
              <a:ext uri="{FF2B5EF4-FFF2-40B4-BE49-F238E27FC236}">
                <a16:creationId xmlns:a16="http://schemas.microsoft.com/office/drawing/2014/main" id="{9A8A00D8-B0C5-EE02-72F9-94D531E3A410}"/>
              </a:ext>
            </a:extLst>
          </p:cNvPr>
          <p:cNvSpPr/>
          <p:nvPr/>
        </p:nvSpPr>
        <p:spPr>
          <a:xfrm rot="8122634" flipH="1" flipV="1">
            <a:off x="8738790" y="5647266"/>
            <a:ext cx="1850463" cy="82514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5. Merge into user editable page </a:t>
            </a:r>
            <a:r>
              <a:rPr lang="en-US" sz="1200" dirty="0" err="1">
                <a:solidFill>
                  <a:schemeClr val="bg1"/>
                </a:solidFill>
              </a:rPr>
              <a:t>svg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1" name="Right Arrow 60">
            <a:extLst>
              <a:ext uri="{FF2B5EF4-FFF2-40B4-BE49-F238E27FC236}">
                <a16:creationId xmlns:a16="http://schemas.microsoft.com/office/drawing/2014/main" id="{ECE4CF2F-FE93-AFCF-EA29-2E0811ADC789}"/>
              </a:ext>
            </a:extLst>
          </p:cNvPr>
          <p:cNvSpPr/>
          <p:nvPr/>
        </p:nvSpPr>
        <p:spPr>
          <a:xfrm rot="11366000" flipH="1" flipV="1">
            <a:off x="5495946" y="4356308"/>
            <a:ext cx="4022223" cy="5576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5. Merge into user editable page </a:t>
            </a:r>
            <a:r>
              <a:rPr lang="en-US" sz="1200" dirty="0" err="1">
                <a:solidFill>
                  <a:schemeClr val="bg1"/>
                </a:solidFill>
              </a:rPr>
              <a:t>svg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2" name="Right Arrow 61">
            <a:extLst>
              <a:ext uri="{FF2B5EF4-FFF2-40B4-BE49-F238E27FC236}">
                <a16:creationId xmlns:a16="http://schemas.microsoft.com/office/drawing/2014/main" id="{DA42BD89-EFF3-35A1-8195-450E44E4F23A}"/>
              </a:ext>
            </a:extLst>
          </p:cNvPr>
          <p:cNvSpPr/>
          <p:nvPr/>
        </p:nvSpPr>
        <p:spPr>
          <a:xfrm rot="11402846" flipV="1">
            <a:off x="5447431" y="4685899"/>
            <a:ext cx="4022223" cy="55767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6. Combine into output PDF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634A992-2357-9DD7-4E43-400A4EBC4D55}"/>
              </a:ext>
            </a:extLst>
          </p:cNvPr>
          <p:cNvSpPr/>
          <p:nvPr/>
        </p:nvSpPr>
        <p:spPr>
          <a:xfrm>
            <a:off x="10399002" y="5371274"/>
            <a:ext cx="1786995" cy="134382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5.5 User can configure page content and layout here by cloning master contents groups and placing the clones on the page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F7D4D96-D2A3-066E-6DD0-04E0EF0E7E0A}"/>
              </a:ext>
            </a:extLst>
          </p:cNvPr>
          <p:cNvSpPr/>
          <p:nvPr/>
        </p:nvSpPr>
        <p:spPr>
          <a:xfrm>
            <a:off x="9816490" y="1144952"/>
            <a:ext cx="1591735" cy="2878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directory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95AF74-8006-5A2D-2D73-547A13828A64}"/>
              </a:ext>
            </a:extLst>
          </p:cNvPr>
          <p:cNvSpPr/>
          <p:nvPr/>
        </p:nvSpPr>
        <p:spPr>
          <a:xfrm>
            <a:off x="9815537" y="1429636"/>
            <a:ext cx="1591735" cy="3124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>
                <a:solidFill>
                  <a:schemeClr val="tx1"/>
                </a:solidFill>
              </a:rPr>
              <a:t>json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86C9F54-CB07-DA05-F091-4EA640AB7158}"/>
              </a:ext>
            </a:extLst>
          </p:cNvPr>
          <p:cNvSpPr/>
          <p:nvPr/>
        </p:nvSpPr>
        <p:spPr>
          <a:xfrm>
            <a:off x="9815537" y="1743093"/>
            <a:ext cx="1591735" cy="312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>
                <a:solidFill>
                  <a:schemeClr val="tx1"/>
                </a:solidFill>
              </a:rPr>
              <a:t>svg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77BF749-6598-A9EB-FA92-B38CF8CC12E4}"/>
              </a:ext>
            </a:extLst>
          </p:cNvPr>
          <p:cNvSpPr/>
          <p:nvPr/>
        </p:nvSpPr>
        <p:spPr>
          <a:xfrm>
            <a:off x="9815044" y="2054471"/>
            <a:ext cx="1591735" cy="3124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PDF</a:t>
            </a:r>
          </a:p>
        </p:txBody>
      </p:sp>
    </p:spTree>
    <p:extLst>
      <p:ext uri="{BB962C8B-B14F-4D97-AF65-F5344CB8AC3E}">
        <p14:creationId xmlns:p14="http://schemas.microsoft.com/office/powerpoint/2010/main" val="2735530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207FF-5C29-9702-21BD-86FA85B78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diagram of a construction project&#10;&#10;AI-generated content may be incorrect.">
            <a:extLst>
              <a:ext uri="{FF2B5EF4-FFF2-40B4-BE49-F238E27FC236}">
                <a16:creationId xmlns:a16="http://schemas.microsoft.com/office/drawing/2014/main" id="{39E2C151-555B-9A4A-4266-720725362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998" y="95002"/>
            <a:ext cx="8646334" cy="666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56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7830E-4188-0AEE-1DA6-0A2EE4BAB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print of a diagram&#10;&#10;AI-generated content may be incorrect.">
            <a:extLst>
              <a:ext uri="{FF2B5EF4-FFF2-40B4-BE49-F238E27FC236}">
                <a16:creationId xmlns:a16="http://schemas.microsoft.com/office/drawing/2014/main" id="{47132FAC-F099-24C2-0861-9E96A4933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513" y="0"/>
            <a:ext cx="8875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2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2D05B-F31E-6014-2309-B5F5C0788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1F6EDAC-0305-2F18-3F15-C357168D0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76" y="1188925"/>
            <a:ext cx="3620876" cy="54790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75F489-D55C-AD11-1584-C2284625E085}"/>
              </a:ext>
            </a:extLst>
          </p:cNvPr>
          <p:cNvSpPr/>
          <p:nvPr/>
        </p:nvSpPr>
        <p:spPr>
          <a:xfrm>
            <a:off x="558140" y="4476997"/>
            <a:ext cx="2755076" cy="21375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 shot of a computer program&#10;&#10;AI-generated content may be incorrect.">
            <a:extLst>
              <a:ext uri="{FF2B5EF4-FFF2-40B4-BE49-F238E27FC236}">
                <a16:creationId xmlns:a16="http://schemas.microsoft.com/office/drawing/2014/main" id="{63693B93-9A73-A4CB-04E2-80EFB9FBB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709" y="165049"/>
            <a:ext cx="3184996" cy="5066031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6A04EF7-63DE-8A01-4111-3025E1B834BC}"/>
              </a:ext>
            </a:extLst>
          </p:cNvPr>
          <p:cNvSpPr/>
          <p:nvPr/>
        </p:nvSpPr>
        <p:spPr>
          <a:xfrm>
            <a:off x="413657" y="3619995"/>
            <a:ext cx="2755076" cy="213756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1A5F82B-B900-6A8F-2458-77F96A37DE48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168733" y="3619995"/>
            <a:ext cx="1010283" cy="10687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6971F62-74E5-C6E5-EF59-D3599A628599}"/>
              </a:ext>
            </a:extLst>
          </p:cNvPr>
          <p:cNvCxnSpPr>
            <a:cxnSpLocks/>
            <a:stCxn id="4" idx="3"/>
          </p:cNvCxnSpPr>
          <p:nvPr/>
        </p:nvCxnSpPr>
        <p:spPr>
          <a:xfrm>
            <a:off x="3313216" y="4583875"/>
            <a:ext cx="2356064" cy="296735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FBB3866-9134-CA8D-924B-9B885DA41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776" y="3028949"/>
            <a:ext cx="6122083" cy="396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14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F5DCA02-5BFD-D29E-825C-62636882B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38277" y="77894"/>
            <a:ext cx="6793260" cy="4351338"/>
          </a:xfrm>
        </p:spPr>
      </p:pic>
      <p:pic>
        <p:nvPicPr>
          <p:cNvPr id="19" name="Picture 1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910384C-DEF7-FEDB-E252-857E93E15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8754" y="1461312"/>
            <a:ext cx="6076487" cy="3935376"/>
          </a:xfrm>
          <a:prstGeom prst="rect">
            <a:avLst/>
          </a:prstGeom>
        </p:spPr>
      </p:pic>
      <p:pic>
        <p:nvPicPr>
          <p:cNvPr id="21" name="Picture 2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9CD0924-5135-62CF-C2C7-868D517E07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5960" y="2702717"/>
            <a:ext cx="6416040" cy="415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16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14340</TotalTime>
  <Words>1405</Words>
  <Application>Microsoft Macintosh PowerPoint</Application>
  <PresentationFormat>Widescreen</PresentationFormat>
  <Paragraphs>349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Andale Mono</vt:lpstr>
      <vt:lpstr>Aptos</vt:lpstr>
      <vt:lpstr>Aptos Display</vt:lpstr>
      <vt:lpstr>Arial</vt:lpstr>
      <vt:lpstr>Office Theme</vt:lpstr>
      <vt:lpstr>PowerPoint Presentation</vt:lpstr>
      <vt:lpstr>Workflow Overview</vt:lpstr>
      <vt:lpstr>PowerPoint Presentation</vt:lpstr>
      <vt:lpstr>Signals List Feature Tree</vt:lpstr>
      <vt:lpstr>PDF Generator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Shutt</dc:creator>
  <cp:lastModifiedBy>Kenyon Shutt</cp:lastModifiedBy>
  <cp:revision>406</cp:revision>
  <dcterms:created xsi:type="dcterms:W3CDTF">2025-08-16T21:14:30Z</dcterms:created>
  <dcterms:modified xsi:type="dcterms:W3CDTF">2026-02-08T18:38:56Z</dcterms:modified>
</cp:coreProperties>
</file>