
<file path=[Content_Types].xml><?xml version="1.0" encoding="utf-8"?>
<Types xmlns="http://schemas.openxmlformats.org/package/2006/content-types">
  <Override PartName="/slideMasters/slideMaster1.xml" ContentType="application/vnd.openxmlformats-officedocument.presentationml.slideMaster+xml"/>
  <Override PartName="/slides/slide1.xml" ContentType="application/vnd.openxmlformats-officedocument.presentationml.slide+xml"/>
  <Override PartName="/slides/slide2.xml" ContentType="application/vnd.openxmlformats-officedocument.presentationml.slide+xml"/>
  <Override PartName="/theme/theme1.xml" ContentType="application/vnd.openxmlformats-officedocument.theme+xml"/>
  <Default Extension="rels" ContentType="application/vnd.openxmlformats-package.relationships+xml"/>
  <Default Extension="xml" ContentType="application/xml"/>
  <Override PartName="/whatever.xml" ContentType="application/vnd.openxmlformats-officedocument.presentationml.presentation.main+xml"/>
  <Override PartName="/slideLayouts/slideLayout1.xml" ContentType="application/vnd.openxmlformats-officedocument.presentationml.slideLayout+xml"/>
</Types>
</file>

<file path=_rels/.rels>&#65279;<?xml version="1.0" encoding="UTF-8" standalone="yes"?>
<Relationships xmlns="http://schemas.openxmlformats.org/package/2006/relationships">
    <Relationship Id="rId1" Type="http://schemas.openxmlformats.org/officeDocument/2006/relationships/officeDocument" Target="whatever.xml"/>
</Relationships>
</file>

<file path=_rels/whatever.xml.rels>&#65279;<?xml version="1.0" encoding="UTF-8" standalone="yes"?>

<Relationships xmlns="http://schemas.openxmlformats.org/package/2006/relationships">

  <Relationship Id="rId1" Type="http://schemas.openxmlformats.org/officeDocument/2006/relationships/slideMaster" Target="slideMasters/slideMaster1.xml"/>
  <Relationship Id="rId2" Type="http://schemas.openxmlformats.org/officeDocument/2006/relationships/slide" Target="slides/slide1.xml"/>
  <Relationship Id="rId3" Type="http://schemas.openxmlformats.org/officeDocument/2006/relationships/slide" Target="slides/slide2.xml"/>

  <Relationship Id="rId6" Type="http://schemas.openxmlformats.org/officeDocument/2006/relationships/theme" Target="theme/theme1.xml"/>

</Relationships>
</file>

<file path=slideLayouts/_rels/slideLayout1.xml.rels>&#65279;<?xml version="1.0" encoding="UTF-8" standalone="yes"?>
<Relationships xmlns="http://schemas.openxmlformats.org/package/2006/relationships">
    <Relationship Id="rId1" Type="http://schemas.openxmlformats.org/officeDocument/2006/relationships/slideMaster" Target="../slideMasters/slideMaster1.xml"/>
</Relationships>
</file>

<file path=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slideMasters/_rels/slideMaster1.xml.rels>&#65279;<?xml version="1.0" encoding="UTF-8" standalone="yes"?>
<Relationships xmlns="http://schemas.openxmlformats.org/package/2006/relationships">
    <Relationship Id="rId2" Type="http://schemas.openxmlformats.org/officeDocument/2006/relationships/theme" Target="../theme/theme1.xml"/>
    <Relationship Id="rId1" Type="http://schemas.openxmlformats.org/officeDocument/2006/relationships/slideLayout" Target="../slideLayouts/slideLayout1.xml"/>
</Relationships>
</file>

<file path=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/>
    <p:bodyStyle/>
    <p:otherStyle/>
  </p:txStyles>
</p:sldMaster>
</file>

<file path=slides/_rels/slide1.xml.rels>&#65279;<?xml version="1.0" encoding="UTF-8" standalone="yes"?>
<Relationships xmlns="http://schemas.openxmlformats.org/package/2006/relationships">
    <Relationship Id="rId1" Type="http://schemas.openxmlformats.org/officeDocument/2006/relationships/slideLayout" Target="../slideLayouts/slideLayout1.xml"/>
</Relationships>
</file>

<file path=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Hello World!</a:t>
            </a:r>
          </a:p>
        </p:txBody>
      </p:sp>
    </p:spTree>
  </p:cSld>
  <p:clrMapOvr>
    <a:masterClrMapping/>
  </p:clrMapOvr>
</p:sld>
</file>

<file path=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whatever.xml><?xml version="1.0" encoding="utf-8"?>
<p:presentation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9144000" cy="6858000" type="screen4x3"/>
  <p:notesSz cx="914400" cy="914400"/>
</p:presentation>
</file>