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26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03/02/2017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6611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03/02/2017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253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03/02/2017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8801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03/02/2017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347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03/02/2017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5819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03/02/2017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0831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03/02/2017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263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03/02/2017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0287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03/02/2017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179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03/02/2017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424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03/02/2017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86A51-667B-4BA8-A8FD-E46C8E01F4E9}" type="datetimeFigureOut">
              <a:rPr lang="fr-FR" smtClean="0"/>
              <a:t>03/02/2017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674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67745" y="476673"/>
            <a:ext cx="5112568" cy="1944216"/>
          </a:xfrm>
          <a:prstGeom prst="rect">
            <a:avLst/>
          </a:prstGeom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/>
          </a:p>
        </p:txBody>
      </p:sp>
      <p:pic>
        <p:nvPicPr>
          <p:cNvPr id="1030" name="Picture 6" descr="C:\Users\tache\Desktop\CEA_logo_blanc-sur-fond-noir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404664"/>
            <a:ext cx="1360834" cy="1233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948162" y="528062"/>
            <a:ext cx="468052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GuiSAXS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FR" sz="1200" dirty="0" err="1">
                <a:solidFill>
                  <a:schemeClr val="bg1"/>
                </a:solidFill>
              </a:rPr>
              <a:t>Graphic</a:t>
            </a:r>
            <a:r>
              <a:rPr lang="fr-FR" sz="1200" dirty="0">
                <a:solidFill>
                  <a:schemeClr val="bg1"/>
                </a:solidFill>
              </a:rPr>
              <a:t> User Interface for </a:t>
            </a:r>
            <a:r>
              <a:rPr lang="fr-FR" sz="1200" dirty="0" err="1">
                <a:solidFill>
                  <a:schemeClr val="bg1"/>
                </a:solidFill>
              </a:rPr>
              <a:t>pySAXS</a:t>
            </a:r>
            <a:endParaRPr lang="fr-FR" sz="1200" dirty="0">
              <a:solidFill>
                <a:schemeClr val="bg1"/>
              </a:solidFill>
            </a:endParaRPr>
          </a:p>
          <a:p>
            <a:pPr algn="ctr"/>
            <a:endParaRPr lang="fr-FR" sz="1200" dirty="0">
              <a:solidFill>
                <a:schemeClr val="bg1"/>
              </a:solidFill>
            </a:endParaRPr>
          </a:p>
          <a:p>
            <a:pPr algn="ctr"/>
            <a:r>
              <a:rPr lang="en-US" sz="1200" u="sng" dirty="0" err="1" smtClean="0">
                <a:solidFill>
                  <a:schemeClr val="bg1"/>
                </a:solidFill>
              </a:rPr>
              <a:t>PySAXS</a:t>
            </a:r>
            <a:r>
              <a:rPr lang="en-US" sz="1200" u="sng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sz="1200" u="sng" dirty="0" smtClean="0">
                <a:solidFill>
                  <a:schemeClr val="bg1"/>
                </a:solidFill>
              </a:rPr>
              <a:t>Python </a:t>
            </a:r>
            <a:r>
              <a:rPr lang="en-US" sz="1200" u="sng" dirty="0">
                <a:solidFill>
                  <a:schemeClr val="bg1"/>
                </a:solidFill>
              </a:rPr>
              <a:t>package for </a:t>
            </a:r>
            <a:r>
              <a:rPr lang="en-US" sz="1200" u="sng" dirty="0" smtClean="0">
                <a:solidFill>
                  <a:schemeClr val="bg1"/>
                </a:solidFill>
              </a:rPr>
              <a:t> Small </a:t>
            </a:r>
            <a:r>
              <a:rPr lang="en-US" sz="1200" u="sng" dirty="0">
                <a:solidFill>
                  <a:schemeClr val="bg1"/>
                </a:solidFill>
              </a:rPr>
              <a:t>Angle </a:t>
            </a:r>
            <a:r>
              <a:rPr lang="en-US" sz="1200" u="sng" dirty="0" smtClean="0">
                <a:solidFill>
                  <a:schemeClr val="bg1"/>
                </a:solidFill>
              </a:rPr>
              <a:t>X-rays Scattering</a:t>
            </a:r>
            <a:endParaRPr lang="en-US" sz="1200" u="sng" dirty="0">
              <a:solidFill>
                <a:schemeClr val="bg1"/>
              </a:solidFill>
            </a:endParaRPr>
          </a:p>
          <a:p>
            <a:pPr algn="ctr"/>
            <a:endParaRPr lang="en-US" sz="1200" u="sng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 LIONS  -  </a:t>
            </a:r>
            <a:r>
              <a:rPr lang="en-US" sz="1400" dirty="0" smtClean="0">
                <a:solidFill>
                  <a:schemeClr val="bg1"/>
                </a:solidFill>
              </a:rPr>
              <a:t>2017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050" i="1" dirty="0">
                <a:solidFill>
                  <a:schemeClr val="bg1"/>
                </a:solidFill>
              </a:rPr>
              <a:t>under CECILL </a:t>
            </a:r>
            <a:r>
              <a:rPr lang="en-US" sz="1200" i="1" dirty="0">
                <a:solidFill>
                  <a:schemeClr val="bg1"/>
                </a:solidFill>
              </a:rPr>
              <a:t>License</a:t>
            </a:r>
            <a:r>
              <a:rPr lang="en-US" sz="1050" i="1" dirty="0">
                <a:solidFill>
                  <a:schemeClr val="bg1"/>
                </a:solidFill>
              </a:rPr>
              <a:t> (consult LICENSE.txt)</a:t>
            </a:r>
            <a:endParaRPr lang="fr-FR" sz="1100" i="1" dirty="0">
              <a:solidFill>
                <a:schemeClr val="bg1"/>
              </a:solidFill>
            </a:endParaRPr>
          </a:p>
          <a:p>
            <a:endParaRPr lang="fr-FR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6758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14753</TotalTime>
  <Words>25</Words>
  <Application>Microsoft Office PowerPoint</Application>
  <PresentationFormat>Affichage à l'écran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TACHE Olivier</dc:creator>
  <cp:lastModifiedBy>TACHE Olivier</cp:lastModifiedBy>
  <cp:revision>15</cp:revision>
  <dcterms:created xsi:type="dcterms:W3CDTF">2013-02-13T10:25:10Z</dcterms:created>
  <dcterms:modified xsi:type="dcterms:W3CDTF">2017-02-07T14:51:04Z</dcterms:modified>
</cp:coreProperties>
</file>