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81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66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75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98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08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11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688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415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4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208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21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29431-A8E0-1648-A13F-534544A170CA}" type="datetimeFigureOut">
              <a:rPr lang="de-DE" smtClean="0"/>
              <a:t>11/26/13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D1AE8-89DD-4440-84E8-5251B7F241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7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236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Macintosh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title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 l</dc:creator>
  <cp:lastModifiedBy>m l</cp:lastModifiedBy>
  <cp:revision>1</cp:revision>
  <dcterms:created xsi:type="dcterms:W3CDTF">2013-11-26T13:41:16Z</dcterms:created>
  <dcterms:modified xsi:type="dcterms:W3CDTF">2013-11-26T13:41:41Z</dcterms:modified>
</cp:coreProperties>
</file>