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5" d="100"/>
          <a:sy n="85" d="100"/>
        </p:scale>
        <p:origin x="1146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966113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422534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88016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683477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258192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708310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7263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02871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1792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68424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607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386A51-667B-4BA8-A8FD-E46C8E01F4E9}" type="datetimeFigureOut">
              <a:rPr lang="fr-FR" smtClean="0"/>
              <a:t>14/04/2016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376741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267745" y="476673"/>
            <a:ext cx="5112568" cy="1944216"/>
          </a:xfrm>
          <a:prstGeom prst="rect">
            <a:avLst/>
          </a:prstGeom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400"/>
          </a:p>
        </p:txBody>
      </p:sp>
      <p:pic>
        <p:nvPicPr>
          <p:cNvPr id="1030" name="Picture 6" descr="C:\Users\tache\Desktop\CEA_logo_blanc-sur-fond-noir.png"/>
          <p:cNvPicPr>
            <a:picLocks noChangeAspect="1" noChangeArrowheads="1"/>
          </p:cNvPicPr>
          <p:nvPr/>
        </p:nvPicPr>
        <p:blipFill>
          <a:blip r:embed="rId2" cstate="print">
            <a:clrChange>
              <a:clrFrom>
                <a:srgbClr val="000000"/>
              </a:clrFrom>
              <a:clrTo>
                <a:srgbClr val="000000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67745" y="404664"/>
            <a:ext cx="1360834" cy="123315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ZoneTexte 2"/>
          <p:cNvSpPr txBox="1"/>
          <p:nvPr/>
        </p:nvSpPr>
        <p:spPr>
          <a:xfrm>
            <a:off x="2948162" y="528062"/>
            <a:ext cx="4680521" cy="18928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2000" b="1" dirty="0" err="1">
                <a:solidFill>
                  <a:schemeClr val="bg1"/>
                </a:solidFill>
              </a:rPr>
              <a:t>GuiSAXS</a:t>
            </a:r>
            <a:r>
              <a:rPr lang="fr-FR" sz="2000" b="1" dirty="0">
                <a:solidFill>
                  <a:schemeClr val="bg1"/>
                </a:solidFill>
              </a:rPr>
              <a:t> </a:t>
            </a:r>
          </a:p>
          <a:p>
            <a:pPr algn="ctr"/>
            <a:r>
              <a:rPr lang="fr-FR" sz="1200" dirty="0" err="1">
                <a:solidFill>
                  <a:schemeClr val="bg1"/>
                </a:solidFill>
              </a:rPr>
              <a:t>Graphic</a:t>
            </a:r>
            <a:r>
              <a:rPr lang="fr-FR" sz="1200" dirty="0">
                <a:solidFill>
                  <a:schemeClr val="bg1"/>
                </a:solidFill>
              </a:rPr>
              <a:t> User Interface for </a:t>
            </a:r>
            <a:r>
              <a:rPr lang="fr-FR" sz="1200" dirty="0" err="1">
                <a:solidFill>
                  <a:schemeClr val="bg1"/>
                </a:solidFill>
              </a:rPr>
              <a:t>pySAXS</a:t>
            </a:r>
            <a:endParaRPr lang="fr-FR" sz="1200" dirty="0">
              <a:solidFill>
                <a:schemeClr val="bg1"/>
              </a:solidFill>
            </a:endParaRPr>
          </a:p>
          <a:p>
            <a:pPr algn="ctr"/>
            <a:endParaRPr lang="fr-FR" sz="1200" dirty="0">
              <a:solidFill>
                <a:schemeClr val="bg1"/>
              </a:solidFill>
            </a:endParaRPr>
          </a:p>
          <a:p>
            <a:pPr algn="ctr"/>
            <a:r>
              <a:rPr lang="en-US" sz="1200" u="sng" dirty="0" err="1" smtClean="0">
                <a:solidFill>
                  <a:schemeClr val="bg1"/>
                </a:solidFill>
              </a:rPr>
              <a:t>PySAXS</a:t>
            </a:r>
            <a:r>
              <a:rPr lang="en-US" sz="1200" u="sng" dirty="0" smtClean="0">
                <a:solidFill>
                  <a:schemeClr val="bg1"/>
                </a:solidFill>
              </a:rPr>
              <a:t> </a:t>
            </a:r>
          </a:p>
          <a:p>
            <a:pPr algn="ctr"/>
            <a:r>
              <a:rPr lang="en-US" sz="1200" u="sng" dirty="0" smtClean="0">
                <a:solidFill>
                  <a:schemeClr val="bg1"/>
                </a:solidFill>
              </a:rPr>
              <a:t>Python </a:t>
            </a:r>
            <a:r>
              <a:rPr lang="en-US" sz="1200" u="sng" dirty="0">
                <a:solidFill>
                  <a:schemeClr val="bg1"/>
                </a:solidFill>
              </a:rPr>
              <a:t>package for </a:t>
            </a:r>
            <a:r>
              <a:rPr lang="en-US" sz="1200" u="sng" dirty="0" smtClean="0">
                <a:solidFill>
                  <a:schemeClr val="bg1"/>
                </a:solidFill>
              </a:rPr>
              <a:t> Small </a:t>
            </a:r>
            <a:r>
              <a:rPr lang="en-US" sz="1200" u="sng" dirty="0">
                <a:solidFill>
                  <a:schemeClr val="bg1"/>
                </a:solidFill>
              </a:rPr>
              <a:t>Angle </a:t>
            </a:r>
            <a:r>
              <a:rPr lang="en-US" sz="1200" u="sng" dirty="0" smtClean="0">
                <a:solidFill>
                  <a:schemeClr val="bg1"/>
                </a:solidFill>
              </a:rPr>
              <a:t>X-rays Scattering</a:t>
            </a:r>
            <a:endParaRPr lang="en-US" sz="1200" u="sng" dirty="0">
              <a:solidFill>
                <a:schemeClr val="bg1"/>
              </a:solidFill>
            </a:endParaRPr>
          </a:p>
          <a:p>
            <a:pPr algn="ctr"/>
            <a:endParaRPr lang="en-US" sz="1200" u="sng" dirty="0">
              <a:solidFill>
                <a:schemeClr val="bg1"/>
              </a:solidFill>
            </a:endParaRPr>
          </a:p>
          <a:p>
            <a:pPr algn="ctr"/>
            <a:r>
              <a:rPr lang="en-US" sz="1400" dirty="0">
                <a:solidFill>
                  <a:schemeClr val="bg1"/>
                </a:solidFill>
              </a:rPr>
              <a:t> LIONS  -  </a:t>
            </a:r>
            <a:r>
              <a:rPr lang="en-US" sz="1400" dirty="0" smtClean="0">
                <a:solidFill>
                  <a:schemeClr val="bg1"/>
                </a:solidFill>
              </a:rPr>
              <a:t>2016</a:t>
            </a:r>
            <a:endParaRPr lang="en-US" sz="1400" dirty="0">
              <a:solidFill>
                <a:schemeClr val="bg1"/>
              </a:solidFill>
            </a:endParaRPr>
          </a:p>
          <a:p>
            <a:pPr algn="ctr"/>
            <a:r>
              <a:rPr lang="en-US" sz="1050" i="1" dirty="0">
                <a:solidFill>
                  <a:schemeClr val="bg1"/>
                </a:solidFill>
              </a:rPr>
              <a:t>under CECILL </a:t>
            </a:r>
            <a:r>
              <a:rPr lang="en-US" sz="1200" i="1" dirty="0">
                <a:solidFill>
                  <a:schemeClr val="bg1"/>
                </a:solidFill>
              </a:rPr>
              <a:t>License</a:t>
            </a:r>
            <a:r>
              <a:rPr lang="en-US" sz="1050" i="1" dirty="0">
                <a:solidFill>
                  <a:schemeClr val="bg1"/>
                </a:solidFill>
              </a:rPr>
              <a:t> (consult LICENSE.txt)</a:t>
            </a:r>
            <a:endParaRPr lang="fr-FR" sz="1100" i="1" dirty="0">
              <a:solidFill>
                <a:schemeClr val="bg1"/>
              </a:solidFill>
            </a:endParaRPr>
          </a:p>
          <a:p>
            <a:endParaRPr lang="fr-FR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667583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8756</TotalTime>
  <Words>25</Words>
  <Application>Microsoft Office PowerPoint</Application>
  <PresentationFormat>Affichage à l'écran (4:3)</PresentationFormat>
  <Paragraphs>8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Calibri</vt:lpstr>
      <vt:lpstr>Thème Office</vt:lpstr>
      <vt:lpstr>Présentation PowerPoint</vt:lpstr>
    </vt:vector>
  </TitlesOfParts>
  <Company>CEA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TACHE Olivier</dc:creator>
  <cp:lastModifiedBy>TACHE Olivier</cp:lastModifiedBy>
  <cp:revision>13</cp:revision>
  <dcterms:created xsi:type="dcterms:W3CDTF">2013-02-13T10:25:10Z</dcterms:created>
  <dcterms:modified xsi:type="dcterms:W3CDTF">2016-04-14T09:35:44Z</dcterms:modified>
</cp:coreProperties>
</file>

<file path=docProps/thumbnail.jpeg>
</file>