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25" autoAdjust="0"/>
    <p:restoredTop sz="94660"/>
  </p:normalViewPr>
  <p:slideViewPr>
    <p:cSldViewPr snapToGrid="0">
      <p:cViewPr varScale="1">
        <p:scale>
          <a:sx n="119" d="100"/>
          <a:sy n="119" d="100"/>
        </p:scale>
        <p:origin x="96" y="31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5D26CB-56B1-4373-BBBE-0F70CE072842}" type="datetimeFigureOut">
              <a:rPr lang="en-US" smtClean="0"/>
              <a:t>7/26/2016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3BA8A7-8937-4F04-A75E-52CD282342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36830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5D26CB-56B1-4373-BBBE-0F70CE072842}" type="datetimeFigureOut">
              <a:rPr lang="en-US" smtClean="0"/>
              <a:t>7/26/2016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3BA8A7-8937-4F04-A75E-52CD282342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61818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5D26CB-56B1-4373-BBBE-0F70CE072842}" type="datetimeFigureOut">
              <a:rPr lang="en-US" smtClean="0"/>
              <a:t>7/26/2016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3BA8A7-8937-4F04-A75E-52CD282342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46570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5D26CB-56B1-4373-BBBE-0F70CE072842}" type="datetimeFigureOut">
              <a:rPr lang="en-US" smtClean="0"/>
              <a:t>7/26/2016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3BA8A7-8937-4F04-A75E-52CD282342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26309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5D26CB-56B1-4373-BBBE-0F70CE072842}" type="datetimeFigureOut">
              <a:rPr lang="en-US" smtClean="0"/>
              <a:t>7/26/2016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3BA8A7-8937-4F04-A75E-52CD282342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87230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5D26CB-56B1-4373-BBBE-0F70CE072842}" type="datetimeFigureOut">
              <a:rPr lang="en-US" smtClean="0"/>
              <a:t>7/26/2016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3BA8A7-8937-4F04-A75E-52CD282342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78480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5D26CB-56B1-4373-BBBE-0F70CE072842}" type="datetimeFigureOut">
              <a:rPr lang="en-US" smtClean="0"/>
              <a:t>7/26/2016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3BA8A7-8937-4F04-A75E-52CD282342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27130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5D26CB-56B1-4373-BBBE-0F70CE072842}" type="datetimeFigureOut">
              <a:rPr lang="en-US" smtClean="0"/>
              <a:t>7/26/2016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3BA8A7-8937-4F04-A75E-52CD282342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35552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5D26CB-56B1-4373-BBBE-0F70CE072842}" type="datetimeFigureOut">
              <a:rPr lang="en-US" smtClean="0"/>
              <a:t>7/26/2016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3BA8A7-8937-4F04-A75E-52CD282342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61753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5D26CB-56B1-4373-BBBE-0F70CE072842}" type="datetimeFigureOut">
              <a:rPr lang="en-US" smtClean="0"/>
              <a:t>7/26/2016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3BA8A7-8937-4F04-A75E-52CD282342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69645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5D26CB-56B1-4373-BBBE-0F70CE072842}" type="datetimeFigureOut">
              <a:rPr lang="en-US" smtClean="0"/>
              <a:t>7/26/2016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3BA8A7-8937-4F04-A75E-52CD282342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89220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5D26CB-56B1-4373-BBBE-0F70CE072842}" type="datetimeFigureOut">
              <a:rPr lang="en-US" smtClean="0"/>
              <a:t>7/26/2016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3BA8A7-8937-4F04-A75E-52CD282342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39108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264568" y="1876925"/>
            <a:ext cx="2606843" cy="311216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3945477" y="2209618"/>
            <a:ext cx="12450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Application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3755777" y="2911642"/>
            <a:ext cx="156825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smtClean="0"/>
              <a:t>Transport</a:t>
            </a:r>
          </a:p>
          <a:p>
            <a:pPr algn="ctr"/>
            <a:r>
              <a:rPr lang="en-US" dirty="0" smtClean="0"/>
              <a:t> (TCP protocol)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3896906" y="3869113"/>
            <a:ext cx="134216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smtClean="0"/>
              <a:t>Network</a:t>
            </a:r>
          </a:p>
          <a:p>
            <a:pPr algn="ctr"/>
            <a:r>
              <a:rPr lang="en-US" dirty="0" smtClean="0"/>
              <a:t>(IP protocol)</a:t>
            </a:r>
            <a:endParaRPr lang="en-US" dirty="0"/>
          </a:p>
        </p:txBody>
      </p:sp>
      <p:cxnSp>
        <p:nvCxnSpPr>
          <p:cNvPr id="9" name="Straight Connector 8"/>
          <p:cNvCxnSpPr/>
          <p:nvPr/>
        </p:nvCxnSpPr>
        <p:spPr>
          <a:xfrm>
            <a:off x="2831432" y="2775284"/>
            <a:ext cx="3441031" cy="0"/>
          </a:xfrm>
          <a:prstGeom prst="line">
            <a:avLst/>
          </a:prstGeom>
          <a:ln>
            <a:solidFill>
              <a:schemeClr val="tx1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>
            <a:off x="2819386" y="3729790"/>
            <a:ext cx="3441031" cy="0"/>
          </a:xfrm>
          <a:prstGeom prst="line">
            <a:avLst/>
          </a:prstGeom>
          <a:ln>
            <a:solidFill>
              <a:schemeClr val="tx1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5989056" y="2440922"/>
            <a:ext cx="112652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/>
              <a:t>TCP service</a:t>
            </a:r>
            <a:endParaRPr lang="en-US" sz="1600" dirty="0"/>
          </a:p>
        </p:txBody>
      </p:sp>
      <p:sp>
        <p:nvSpPr>
          <p:cNvPr id="12" name="TextBox 11"/>
          <p:cNvSpPr txBox="1"/>
          <p:nvPr/>
        </p:nvSpPr>
        <p:spPr>
          <a:xfrm>
            <a:off x="5989056" y="3391236"/>
            <a:ext cx="97366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I</a:t>
            </a:r>
            <a:r>
              <a:rPr lang="en-US" sz="1600" dirty="0" smtClean="0"/>
              <a:t>P service</a:t>
            </a:r>
            <a:endParaRPr lang="en-US" sz="1600" dirty="0"/>
          </a:p>
        </p:txBody>
      </p:sp>
      <p:sp>
        <p:nvSpPr>
          <p:cNvPr id="13" name="TextBox 12"/>
          <p:cNvSpPr txBox="1"/>
          <p:nvPr/>
        </p:nvSpPr>
        <p:spPr>
          <a:xfrm rot="16200000">
            <a:off x="4396305" y="4567603"/>
            <a:ext cx="3433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…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5477881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17</Words>
  <Application>Microsoft Office PowerPoint</Application>
  <PresentationFormat>Widescreen</PresentationFormat>
  <Paragraphs>8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Kenneth McMillan</dc:creator>
  <cp:lastModifiedBy>Kenneth McMillan</cp:lastModifiedBy>
  <cp:revision>1</cp:revision>
  <dcterms:created xsi:type="dcterms:W3CDTF">2016-07-26T16:30:56Z</dcterms:created>
  <dcterms:modified xsi:type="dcterms:W3CDTF">2016-07-26T16:37:00Z</dcterms:modified>
</cp:coreProperties>
</file>