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64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26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449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9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4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43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73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878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139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944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65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D7B98-7EB2-41D6-A350-A2D88A3495AE}" type="datetimeFigureOut">
              <a:rPr lang="en-US" smtClean="0"/>
              <a:t>9/19/2016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4FCCC-E9C1-4287-B6E8-6D9557FD20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072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56547" y="2125579"/>
            <a:ext cx="930442" cy="1275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Left</a:t>
            </a:r>
          </a:p>
          <a:p>
            <a:pPr algn="ctr"/>
            <a:r>
              <a:rPr lang="en-US" dirty="0" smtClean="0"/>
              <a:t>Player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86989" y="2406316"/>
            <a:ext cx="1270836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734084" y="2048879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ping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186990" y="3048000"/>
            <a:ext cx="1270835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99619" y="2653673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pong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2324100" y="2763251"/>
            <a:ext cx="932447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19325" y="2393919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895600" y="1800225"/>
            <a:ext cx="1680409" cy="188595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256547" y="1459400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895097" y="2125579"/>
            <a:ext cx="930442" cy="12753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Right</a:t>
            </a:r>
          </a:p>
          <a:p>
            <a:pPr algn="ctr"/>
            <a:r>
              <a:rPr lang="en-US" dirty="0" smtClean="0"/>
              <a:t>Player</a:t>
            </a:r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859653" y="2393919"/>
            <a:ext cx="1027083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922834" y="2024587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ping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 flipH="1" flipV="1">
            <a:off x="5859653" y="3021911"/>
            <a:ext cx="1027084" cy="13692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909459" y="265257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pong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7842363" y="2763251"/>
            <a:ext cx="932447" cy="0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8308586" y="2393919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hit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6534150" y="1800225"/>
            <a:ext cx="1680409" cy="188595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895097" y="1459400"/>
            <a:ext cx="1391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environment</a:t>
            </a:r>
            <a:endParaRPr lang="en-US" dirty="0"/>
          </a:p>
        </p:txBody>
      </p:sp>
      <p:cxnSp>
        <p:nvCxnSpPr>
          <p:cNvPr id="37" name="Straight Connector 36"/>
          <p:cNvCxnSpPr/>
          <p:nvPr/>
        </p:nvCxnSpPr>
        <p:spPr>
          <a:xfrm>
            <a:off x="5638800" y="1238250"/>
            <a:ext cx="0" cy="29051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5657487" y="1090068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spec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982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13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Kenneth McMillan</dc:creator>
  <cp:lastModifiedBy>Kenneth McMillan</cp:lastModifiedBy>
  <cp:revision>3</cp:revision>
  <dcterms:created xsi:type="dcterms:W3CDTF">2016-09-19T19:19:00Z</dcterms:created>
  <dcterms:modified xsi:type="dcterms:W3CDTF">2016-09-19T22:42:16Z</dcterms:modified>
</cp:coreProperties>
</file>