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64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6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49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4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43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87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13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44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65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7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56547" y="2125579"/>
            <a:ext cx="930442" cy="1275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Left</a:t>
            </a:r>
          </a:p>
          <a:p>
            <a:pPr algn="ctr"/>
            <a:r>
              <a:rPr lang="en-US" dirty="0" smtClean="0"/>
              <a:t>Player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590674" y="2125578"/>
            <a:ext cx="930442" cy="1275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Right</a:t>
            </a:r>
          </a:p>
          <a:p>
            <a:pPr algn="ctr"/>
            <a:r>
              <a:rPr lang="en-US" dirty="0" smtClean="0"/>
              <a:t>Player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86989" y="2406316"/>
            <a:ext cx="1403685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65644" y="2036984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ping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186989" y="3048000"/>
            <a:ext cx="1403685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76009" y="268705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pong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324100" y="2763251"/>
            <a:ext cx="932447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19325" y="2393919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</a:t>
            </a:r>
            <a:endParaRPr lang="en-US" dirty="0"/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6521116" y="2687053"/>
            <a:ext cx="932447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21191" y="2320865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895600" y="1800225"/>
            <a:ext cx="4019550" cy="188595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626507" y="1475509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982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McMillan</dc:creator>
  <cp:lastModifiedBy>Kenneth McMillan</cp:lastModifiedBy>
  <cp:revision>1</cp:revision>
  <dcterms:created xsi:type="dcterms:W3CDTF">2016-09-19T19:19:00Z</dcterms:created>
  <dcterms:modified xsi:type="dcterms:W3CDTF">2016-09-19T19:23:56Z</dcterms:modified>
</cp:coreProperties>
</file>