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96" y="4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38E23-D8EA-40C6-BBFA-E93FEA3292CC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3C18-1D1A-4A26-8E6F-CD335D811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523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38E23-D8EA-40C6-BBFA-E93FEA3292CC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3C18-1D1A-4A26-8E6F-CD335D811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623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38E23-D8EA-40C6-BBFA-E93FEA3292CC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3C18-1D1A-4A26-8E6F-CD335D811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093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38E23-D8EA-40C6-BBFA-E93FEA3292CC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3C18-1D1A-4A26-8E6F-CD335D811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232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38E23-D8EA-40C6-BBFA-E93FEA3292CC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3C18-1D1A-4A26-8E6F-CD335D811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178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38E23-D8EA-40C6-BBFA-E93FEA3292CC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3C18-1D1A-4A26-8E6F-CD335D811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43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38E23-D8EA-40C6-BBFA-E93FEA3292CC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3C18-1D1A-4A26-8E6F-CD335D811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5408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38E23-D8EA-40C6-BBFA-E93FEA3292CC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3C18-1D1A-4A26-8E6F-CD335D811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5582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38E23-D8EA-40C6-BBFA-E93FEA3292CC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3C18-1D1A-4A26-8E6F-CD335D811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120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38E23-D8EA-40C6-BBFA-E93FEA3292CC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3C18-1D1A-4A26-8E6F-CD335D811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4341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38E23-D8EA-40C6-BBFA-E93FEA3292CC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3C18-1D1A-4A26-8E6F-CD335D811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914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238E23-D8EA-40C6-BBFA-E93FEA3292CC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8C3C18-1D1A-4A26-8E6F-CD335D811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29263" y="1900989"/>
            <a:ext cx="3176337" cy="13234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3757536" y="2313892"/>
                <a:ext cx="45743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7536" y="2313892"/>
                <a:ext cx="457433" cy="369332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6081250" y="2313892"/>
                <a:ext cx="49552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</m:sub>
                      </m:sSub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1250" y="2313892"/>
                <a:ext cx="495520" cy="369332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Straight Connector 9"/>
          <p:cNvCxnSpPr/>
          <p:nvPr/>
        </p:nvCxnSpPr>
        <p:spPr>
          <a:xfrm>
            <a:off x="4339618" y="1900989"/>
            <a:ext cx="0" cy="132347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951853" y="1900989"/>
            <a:ext cx="0" cy="132347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031207" y="2313892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…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122413" y="4771800"/>
            <a:ext cx="1395663" cy="13876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Timer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5886208" y="4771800"/>
            <a:ext cx="1331029" cy="13876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Network</a:t>
            </a:r>
            <a:endParaRPr lang="en-US" dirty="0"/>
          </a:p>
        </p:txBody>
      </p:sp>
      <p:cxnSp>
        <p:nvCxnSpPr>
          <p:cNvPr id="25" name="Straight Arrow Connector 24"/>
          <p:cNvCxnSpPr/>
          <p:nvPr/>
        </p:nvCxnSpPr>
        <p:spPr>
          <a:xfrm flipV="1">
            <a:off x="4227093" y="3224463"/>
            <a:ext cx="0" cy="6096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3292222" y="3460537"/>
            <a:ext cx="9348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timeout</a:t>
            </a:r>
            <a:endParaRPr lang="en-US" dirty="0"/>
          </a:p>
        </p:txBody>
      </p:sp>
      <p:cxnSp>
        <p:nvCxnSpPr>
          <p:cNvPr id="28" name="Straight Arrow Connector 27"/>
          <p:cNvCxnSpPr/>
          <p:nvPr/>
        </p:nvCxnSpPr>
        <p:spPr>
          <a:xfrm flipV="1">
            <a:off x="6248398" y="3224463"/>
            <a:ext cx="0" cy="6096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5678903" y="3224463"/>
            <a:ext cx="0" cy="6096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5117431" y="3478857"/>
            <a:ext cx="6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send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6240144" y="3462815"/>
            <a:ext cx="579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recv</a:t>
            </a:r>
            <a:endParaRPr lang="en-US" dirty="0"/>
          </a:p>
        </p:txBody>
      </p:sp>
      <p:cxnSp>
        <p:nvCxnSpPr>
          <p:cNvPr id="34" name="Straight Arrow Connector 33"/>
          <p:cNvCxnSpPr/>
          <p:nvPr/>
        </p:nvCxnSpPr>
        <p:spPr>
          <a:xfrm flipV="1">
            <a:off x="5117431" y="1291388"/>
            <a:ext cx="0" cy="6096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124731" y="1098157"/>
            <a:ext cx="643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elect</a:t>
            </a:r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>
            <a:off x="2478505" y="1673348"/>
            <a:ext cx="5317958" cy="1801314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2406305" y="1322280"/>
            <a:ext cx="1391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environment</a:t>
            </a:r>
            <a:endParaRPr lang="en-US" dirty="0"/>
          </a:p>
        </p:txBody>
      </p:sp>
      <p:cxnSp>
        <p:nvCxnSpPr>
          <p:cNvPr id="39" name="Straight Arrow Connector 38"/>
          <p:cNvCxnSpPr/>
          <p:nvPr/>
        </p:nvCxnSpPr>
        <p:spPr>
          <a:xfrm flipV="1">
            <a:off x="3820244" y="4195655"/>
            <a:ext cx="0" cy="6096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2871361" y="4188535"/>
            <a:ext cx="9348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timeout</a:t>
            </a:r>
            <a:endParaRPr lang="en-US" dirty="0"/>
          </a:p>
        </p:txBody>
      </p:sp>
      <p:cxnSp>
        <p:nvCxnSpPr>
          <p:cNvPr id="41" name="Straight Arrow Connector 40"/>
          <p:cNvCxnSpPr/>
          <p:nvPr/>
        </p:nvCxnSpPr>
        <p:spPr>
          <a:xfrm flipV="1">
            <a:off x="6760035" y="4195655"/>
            <a:ext cx="0" cy="6096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6190540" y="4195655"/>
            <a:ext cx="0" cy="6096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5603555" y="4164480"/>
            <a:ext cx="6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send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6751781" y="4101183"/>
            <a:ext cx="579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recv</a:t>
            </a:r>
            <a:endParaRPr lang="en-US" dirty="0"/>
          </a:p>
        </p:txBody>
      </p:sp>
      <p:sp>
        <p:nvSpPr>
          <p:cNvPr id="53" name="Rectangle 52"/>
          <p:cNvSpPr/>
          <p:nvPr/>
        </p:nvSpPr>
        <p:spPr>
          <a:xfrm>
            <a:off x="2478505" y="4547937"/>
            <a:ext cx="2481142" cy="1801314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extBox 53"/>
          <p:cNvSpPr txBox="1"/>
          <p:nvPr/>
        </p:nvSpPr>
        <p:spPr>
          <a:xfrm>
            <a:off x="2367453" y="6331889"/>
            <a:ext cx="1391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environment</a:t>
            </a:r>
            <a:endParaRPr lang="en-US" dirty="0"/>
          </a:p>
        </p:txBody>
      </p:sp>
      <p:sp>
        <p:nvSpPr>
          <p:cNvPr id="55" name="Rectangle 54"/>
          <p:cNvSpPr/>
          <p:nvPr/>
        </p:nvSpPr>
        <p:spPr>
          <a:xfrm>
            <a:off x="5374571" y="4547937"/>
            <a:ext cx="2421892" cy="1801314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/>
          <p:cNvSpPr txBox="1"/>
          <p:nvPr/>
        </p:nvSpPr>
        <p:spPr>
          <a:xfrm>
            <a:off x="6547954" y="6311077"/>
            <a:ext cx="1391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environment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6073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1353</TotalTime>
  <Words>13</Words>
  <Application>Microsoft Office PowerPoint</Application>
  <PresentationFormat>Widescreen</PresentationFormat>
  <Paragraphs>15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Cambria Math</vt:lpstr>
      <vt:lpstr>Office Theme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Kenneth McMillan</dc:creator>
  <cp:lastModifiedBy>Kenneth McMillan</cp:lastModifiedBy>
  <cp:revision>5</cp:revision>
  <dcterms:created xsi:type="dcterms:W3CDTF">2016-09-19T22:44:02Z</dcterms:created>
  <dcterms:modified xsi:type="dcterms:W3CDTF">2016-09-20T21:18:00Z</dcterms:modified>
</cp:coreProperties>
</file>