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4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523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623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093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232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178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43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540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558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120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434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914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38E23-D8EA-40C6-BBFA-E93FEA3292CC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C3C18-1D1A-4A26-8E6F-CD335D811C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29263" y="1900989"/>
            <a:ext cx="3176337" cy="1323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3757536" y="2313892"/>
                <a:ext cx="45743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7536" y="2313892"/>
                <a:ext cx="457433" cy="36933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6081250" y="2313892"/>
                <a:ext cx="4955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sub>
                      </m:sSub>
                    </m:oMath>
                  </m:oMathPara>
                </a14:m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1250" y="2313892"/>
                <a:ext cx="495520" cy="3693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/>
          <p:cNvCxnSpPr/>
          <p:nvPr/>
        </p:nvCxnSpPr>
        <p:spPr>
          <a:xfrm>
            <a:off x="4339618" y="1900989"/>
            <a:ext cx="0" cy="13234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951853" y="1900989"/>
            <a:ext cx="0" cy="132347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31207" y="2313892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…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529262" y="3834063"/>
            <a:ext cx="1395663" cy="13876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Timer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5374571" y="3834063"/>
            <a:ext cx="1331029" cy="13876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Network</a:t>
            </a:r>
            <a:endParaRPr lang="en-US" dirty="0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4227093" y="3224463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292222" y="3364285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timeout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6248398" y="3224463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5678903" y="3224463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117431" y="3310416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send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240144" y="3310416"/>
            <a:ext cx="579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recv</a:t>
            </a:r>
            <a:endParaRPr lang="en-US" dirty="0"/>
          </a:p>
        </p:txBody>
      </p:sp>
      <p:cxnSp>
        <p:nvCxnSpPr>
          <p:cNvPr id="34" name="Straight Arrow Connector 33"/>
          <p:cNvCxnSpPr/>
          <p:nvPr/>
        </p:nvCxnSpPr>
        <p:spPr>
          <a:xfrm flipV="1">
            <a:off x="5117431" y="1291388"/>
            <a:ext cx="0" cy="6096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124731" y="1098157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elect</a:t>
            </a:r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2478505" y="1673347"/>
            <a:ext cx="5317958" cy="390128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3061704" y="1363396"/>
            <a:ext cx="1391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9607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1343</TotalTime>
  <Words>8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Cambria Math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Kenneth McMillan</dc:creator>
  <cp:lastModifiedBy>Kenneth McMillan</cp:lastModifiedBy>
  <cp:revision>4</cp:revision>
  <dcterms:created xsi:type="dcterms:W3CDTF">2016-09-19T22:44:02Z</dcterms:created>
  <dcterms:modified xsi:type="dcterms:W3CDTF">2016-09-20T21:07:15Z</dcterms:modified>
</cp:coreProperties>
</file>