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74" r:id="rId5"/>
    <p:sldMasterId id="2147483679" r:id="rId6"/>
  </p:sldMasterIdLst>
  <p:notesMasterIdLst>
    <p:notesMasterId r:id="rId11"/>
  </p:notesMasterIdLst>
  <p:handoutMasterIdLst>
    <p:handoutMasterId r:id="rId12"/>
  </p:handoutMasterIdLst>
  <p:sldIdLst>
    <p:sldId id="257" r:id="rId7"/>
    <p:sldId id="275" r:id="rId8"/>
    <p:sldId id="261" r:id="rId9"/>
    <p:sldId id="266" r:id="rId10"/>
  </p:sldIdLst>
  <p:sldSz cx="9144000" cy="5143500" type="screen16x9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">
          <p15:clr>
            <a:srgbClr val="A4A3A4"/>
          </p15:clr>
        </p15:guide>
        <p15:guide id="2" orient="horz" pos="2649">
          <p15:clr>
            <a:srgbClr val="A4A3A4"/>
          </p15:clr>
        </p15:guide>
        <p15:guide id="3" pos="285">
          <p15:clr>
            <a:srgbClr val="A4A3A4"/>
          </p15:clr>
        </p15:guide>
        <p15:guide id="4" pos="548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426"/>
    <a:srgbClr val="85C226"/>
    <a:srgbClr val="F07F3C"/>
    <a:srgbClr val="FAC34C"/>
    <a:srgbClr val="C08A4E"/>
    <a:srgbClr val="F8AA00"/>
    <a:srgbClr val="8C8B82"/>
    <a:srgbClr val="C6C0B4"/>
    <a:srgbClr val="E8E2DE"/>
    <a:srgbClr val="5FA4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7BB5C9-B257-470D-9FF0-35267BF01346}" v="4" dt="2021-04-29T15:14:03.8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3069" autoAdjust="0"/>
    <p:restoredTop sz="94233" autoAdjust="0"/>
  </p:normalViewPr>
  <p:slideViewPr>
    <p:cSldViewPr snapToGrid="0" snapToObjects="1">
      <p:cViewPr varScale="1">
        <p:scale>
          <a:sx n="200" d="100"/>
          <a:sy n="200" d="100"/>
        </p:scale>
        <p:origin x="-380" y="308"/>
      </p:cViewPr>
      <p:guideLst>
        <p:guide orient="horz" pos="259"/>
        <p:guide orient="horz" pos="2649"/>
        <p:guide pos="285"/>
        <p:guide pos="548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8" d="100"/>
          <a:sy n="88" d="100"/>
        </p:scale>
        <p:origin x="3822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erre Archambeau" userId="6a8ffacf-6870-4a4a-addd-0d2a32bcc68b" providerId="ADAL" clId="{C67BB5C9-B257-470D-9FF0-35267BF01346}"/>
    <pc:docChg chg="modMainMaster">
      <pc:chgData name="Pierre Archambeau" userId="6a8ffacf-6870-4a4a-addd-0d2a32bcc68b" providerId="ADAL" clId="{C67BB5C9-B257-470D-9FF0-35267BF01346}" dt="2021-04-29T15:14:03.865" v="3" actId="12"/>
      <pc:docMkLst>
        <pc:docMk/>
      </pc:docMkLst>
      <pc:sldMasterChg chg="modSp">
        <pc:chgData name="Pierre Archambeau" userId="6a8ffacf-6870-4a4a-addd-0d2a32bcc68b" providerId="ADAL" clId="{C67BB5C9-B257-470D-9FF0-35267BF01346}" dt="2021-04-29T15:13:40.095" v="1" actId="12"/>
        <pc:sldMasterMkLst>
          <pc:docMk/>
          <pc:sldMasterMk cId="2722886663" sldId="2147483648"/>
        </pc:sldMasterMkLst>
        <pc:spChg chg="mod">
          <ac:chgData name="Pierre Archambeau" userId="6a8ffacf-6870-4a4a-addd-0d2a32bcc68b" providerId="ADAL" clId="{C67BB5C9-B257-470D-9FF0-35267BF01346}" dt="2021-04-29T15:13:40.095" v="1" actId="12"/>
          <ac:spMkLst>
            <pc:docMk/>
            <pc:sldMasterMk cId="2722886663" sldId="2147483648"/>
            <ac:spMk id="3" creationId="{00000000-0000-0000-0000-000000000000}"/>
          </ac:spMkLst>
        </pc:spChg>
      </pc:sldMasterChg>
      <pc:sldMasterChg chg="modSp">
        <pc:chgData name="Pierre Archambeau" userId="6a8ffacf-6870-4a4a-addd-0d2a32bcc68b" providerId="ADAL" clId="{C67BB5C9-B257-470D-9FF0-35267BF01346}" dt="2021-04-29T15:13:54.320" v="2" actId="12"/>
        <pc:sldMasterMkLst>
          <pc:docMk/>
          <pc:sldMasterMk cId="3433707218" sldId="2147483674"/>
        </pc:sldMasterMkLst>
        <pc:spChg chg="mod">
          <ac:chgData name="Pierre Archambeau" userId="6a8ffacf-6870-4a4a-addd-0d2a32bcc68b" providerId="ADAL" clId="{C67BB5C9-B257-470D-9FF0-35267BF01346}" dt="2021-04-29T15:13:54.320" v="2" actId="12"/>
          <ac:spMkLst>
            <pc:docMk/>
            <pc:sldMasterMk cId="3433707218" sldId="2147483674"/>
            <ac:spMk id="3" creationId="{00000000-0000-0000-0000-000000000000}"/>
          </ac:spMkLst>
        </pc:spChg>
      </pc:sldMasterChg>
      <pc:sldMasterChg chg="modSp">
        <pc:chgData name="Pierre Archambeau" userId="6a8ffacf-6870-4a4a-addd-0d2a32bcc68b" providerId="ADAL" clId="{C67BB5C9-B257-470D-9FF0-35267BF01346}" dt="2021-04-29T15:14:03.865" v="3" actId="12"/>
        <pc:sldMasterMkLst>
          <pc:docMk/>
          <pc:sldMasterMk cId="1048880668" sldId="2147483679"/>
        </pc:sldMasterMkLst>
        <pc:spChg chg="mod">
          <ac:chgData name="Pierre Archambeau" userId="6a8ffacf-6870-4a4a-addd-0d2a32bcc68b" providerId="ADAL" clId="{C67BB5C9-B257-470D-9FF0-35267BF01346}" dt="2021-04-29T15:14:03.865" v="3" actId="12"/>
          <ac:spMkLst>
            <pc:docMk/>
            <pc:sldMasterMk cId="1048880668" sldId="2147483679"/>
            <ac:spMk id="3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BD9EA6-68BA-4A1B-97D3-46E8C0C549D7}" type="datetimeFigureOut">
              <a:rPr lang="fr-BE" smtClean="0"/>
              <a:t>22-07-22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0C9A03-113E-4E54-B94E-73C86A44BE3C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7149991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03F5FB-08FB-B347-AB98-4ADD350AA490}" type="datetimeFigureOut">
              <a:rPr lang="fr-FR" smtClean="0"/>
              <a:t>22/07/2022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CB8460-0177-FC47-BD0D-1CFCF98011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624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PAGE D'INTRODUCTION 1 / page</a:t>
            </a:r>
            <a:r>
              <a:rPr lang="fr-FR" baseline="0" dirty="0"/>
              <a:t> permettant l'insertion du titre de la présentation ainsi que d'autres infos (date, lieu, orateur, sous-titre,</a:t>
            </a:r>
            <a:r>
              <a:rPr lang="mr-IN" baseline="0" dirty="0"/>
              <a:t>…</a:t>
            </a:r>
            <a:r>
              <a:rPr lang="nl-BE" baseline="0" dirty="0"/>
              <a:t>)</a:t>
            </a:r>
            <a:r>
              <a:rPr lang="fr-FR" baseline="0" dirty="0"/>
              <a:t> </a:t>
            </a:r>
          </a:p>
          <a:p>
            <a:r>
              <a:rPr lang="fr-FR" baseline="0" dirty="0"/>
              <a:t>Si vous souhaitez modifier la photo de fond : </a:t>
            </a:r>
          </a:p>
          <a:p>
            <a:pPr marL="171450" indent="-171450">
              <a:buFontTx/>
              <a:buChar char="-"/>
            </a:pPr>
            <a:r>
              <a:rPr lang="fr-FR" baseline="0" dirty="0"/>
              <a:t>Allez dans le menu « Affichage » &gt; « Masques » &gt; « Masque des diapositives »</a:t>
            </a:r>
          </a:p>
          <a:p>
            <a:pPr marL="171450" indent="-171450">
              <a:buFontTx/>
              <a:buChar char="-"/>
            </a:pPr>
            <a:r>
              <a:rPr lang="fr-FR" baseline="0" dirty="0"/>
              <a:t>Supprimez l’image du drapeau déjà présente</a:t>
            </a:r>
          </a:p>
          <a:p>
            <a:pPr marL="171450" indent="-171450">
              <a:buFontTx/>
              <a:buChar char="-"/>
            </a:pPr>
            <a:r>
              <a:rPr lang="fr-FR" baseline="0" dirty="0"/>
              <a:t>Allez dans « Insertion » &gt; « Photo » et chargez votre image (en veillant à la bonne qualité de celle-ci)</a:t>
            </a:r>
          </a:p>
          <a:p>
            <a:pPr marL="171450" indent="-171450">
              <a:buFontTx/>
              <a:buChar char="-"/>
            </a:pPr>
            <a:r>
              <a:rPr lang="fr-FR" baseline="0" dirty="0"/>
              <a:t>Placez celle-ci en « Arrière-plan » via le menu « Réorganiser »   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B8460-0177-FC47-BD0D-1CFCF980119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93140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PAGE DE</a:t>
            </a:r>
            <a:r>
              <a:rPr lang="fr-FR" baseline="0" dirty="0"/>
              <a:t> CONTENU 1 / Possibilité d'insérer du texte, des images, de la vidéo, des graphiques </a:t>
            </a:r>
            <a:r>
              <a:rPr lang="mr-IN" baseline="0" dirty="0"/>
              <a:t>…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B8460-0177-FC47-BD0D-1CFCF980119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0935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PAGE DE FIN 2 /</a:t>
            </a:r>
            <a:r>
              <a:rPr lang="fr-FR" baseline="0" dirty="0"/>
              <a:t> Possibilité de personnaliser le texte et d'insérer un contact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B8460-0177-FC47-BD0D-1CFCF980119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802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emf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48915" y="1754820"/>
            <a:ext cx="7493796" cy="567349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F07F3C"/>
                </a:solidFill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7" name="Espace réservé du texte 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012181" y="2400771"/>
            <a:ext cx="5119638" cy="552855"/>
          </a:xfrm>
        </p:spPr>
        <p:txBody>
          <a:bodyPr>
            <a:no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400"/>
            </a:lvl4pPr>
            <a:lvl5pPr marL="1828800" indent="0" algn="ctr">
              <a:buNone/>
              <a:defRPr sz="2400"/>
            </a:lvl5pPr>
          </a:lstStyle>
          <a:p>
            <a:pPr lvl="0"/>
            <a:r>
              <a:rPr lang="fr-FR" dirty="0"/>
              <a:t>Cliquez et modifier le texte</a:t>
            </a:r>
          </a:p>
        </p:txBody>
      </p:sp>
      <p:pic>
        <p:nvPicPr>
          <p:cNvPr id="9" name="Image 8" descr="uLIEGE_Faculte_SciencesAppliquees_Logo_RVB_pos@2x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051" y="224922"/>
            <a:ext cx="2807525" cy="740816"/>
          </a:xfrm>
          <a:prstGeom prst="rect">
            <a:avLst/>
          </a:prstGeom>
        </p:spPr>
      </p:pic>
      <p:sp>
        <p:nvSpPr>
          <p:cNvPr id="10" name="Triangle isocèle 4"/>
          <p:cNvSpPr/>
          <p:nvPr userDrawn="1"/>
        </p:nvSpPr>
        <p:spPr>
          <a:xfrm rot="16200000" flipV="1">
            <a:off x="1098986" y="975057"/>
            <a:ext cx="3069456" cy="5298156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" fmla="*/ 0 w 530695"/>
              <a:gd name="connsiteY0" fmla="*/ 910958 h 914400"/>
              <a:gd name="connsiteX1" fmla="*/ 343 w 530695"/>
              <a:gd name="connsiteY1" fmla="*/ 0 h 914400"/>
              <a:gd name="connsiteX2" fmla="*/ 530695 w 530695"/>
              <a:gd name="connsiteY2" fmla="*/ 914400 h 914400"/>
              <a:gd name="connsiteX3" fmla="*/ 0 w 530695"/>
              <a:gd name="connsiteY3" fmla="*/ 910958 h 914400"/>
              <a:gd name="connsiteX0" fmla="*/ 0 w 530695"/>
              <a:gd name="connsiteY0" fmla="*/ 916027 h 916027"/>
              <a:gd name="connsiteX1" fmla="*/ 343 w 530695"/>
              <a:gd name="connsiteY1" fmla="*/ 0 h 916027"/>
              <a:gd name="connsiteX2" fmla="*/ 530695 w 530695"/>
              <a:gd name="connsiteY2" fmla="*/ 914400 h 916027"/>
              <a:gd name="connsiteX3" fmla="*/ 0 w 530695"/>
              <a:gd name="connsiteY3" fmla="*/ 916027 h 91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695" h="916027">
                <a:moveTo>
                  <a:pt x="0" y="916027"/>
                </a:moveTo>
                <a:cubicBezTo>
                  <a:pt x="114" y="612374"/>
                  <a:pt x="229" y="303653"/>
                  <a:pt x="343" y="0"/>
                </a:cubicBezTo>
                <a:lnTo>
                  <a:pt x="530695" y="914400"/>
                </a:lnTo>
                <a:lnTo>
                  <a:pt x="0" y="916027"/>
                </a:lnTo>
                <a:close/>
              </a:path>
            </a:pathLst>
          </a:custGeom>
          <a:solidFill>
            <a:srgbClr val="F07F3C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Triangle isocèle 4"/>
          <p:cNvSpPr/>
          <p:nvPr userDrawn="1"/>
        </p:nvSpPr>
        <p:spPr>
          <a:xfrm rot="5400000" flipH="1" flipV="1">
            <a:off x="5060436" y="1054815"/>
            <a:ext cx="3007184" cy="5190669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" fmla="*/ 0 w 530695"/>
              <a:gd name="connsiteY0" fmla="*/ 910958 h 914400"/>
              <a:gd name="connsiteX1" fmla="*/ 343 w 530695"/>
              <a:gd name="connsiteY1" fmla="*/ 0 h 914400"/>
              <a:gd name="connsiteX2" fmla="*/ 530695 w 530695"/>
              <a:gd name="connsiteY2" fmla="*/ 914400 h 914400"/>
              <a:gd name="connsiteX3" fmla="*/ 0 w 530695"/>
              <a:gd name="connsiteY3" fmla="*/ 910958 h 914400"/>
              <a:gd name="connsiteX0" fmla="*/ 0 w 530695"/>
              <a:gd name="connsiteY0" fmla="*/ 916027 h 916027"/>
              <a:gd name="connsiteX1" fmla="*/ 343 w 530695"/>
              <a:gd name="connsiteY1" fmla="*/ 0 h 916027"/>
              <a:gd name="connsiteX2" fmla="*/ 530695 w 530695"/>
              <a:gd name="connsiteY2" fmla="*/ 914400 h 916027"/>
              <a:gd name="connsiteX3" fmla="*/ 0 w 530695"/>
              <a:gd name="connsiteY3" fmla="*/ 916027 h 91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695" h="916027">
                <a:moveTo>
                  <a:pt x="0" y="916027"/>
                </a:moveTo>
                <a:cubicBezTo>
                  <a:pt x="114" y="612374"/>
                  <a:pt x="229" y="303653"/>
                  <a:pt x="343" y="0"/>
                </a:cubicBezTo>
                <a:lnTo>
                  <a:pt x="530695" y="914400"/>
                </a:lnTo>
                <a:lnTo>
                  <a:pt x="0" y="916027"/>
                </a:lnTo>
                <a:close/>
              </a:path>
            </a:pathLst>
          </a:custGeom>
          <a:solidFill>
            <a:srgbClr val="F8AA00">
              <a:alpha val="70000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Espace réservé du texte 2"/>
          <p:cNvSpPr txBox="1">
            <a:spLocks/>
          </p:cNvSpPr>
          <p:nvPr userDrawn="1"/>
        </p:nvSpPr>
        <p:spPr>
          <a:xfrm>
            <a:off x="5764482" y="4352474"/>
            <a:ext cx="3304017" cy="5528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rgbClr val="F07F3C"/>
              </a:buClr>
              <a:buSzPct val="55000"/>
              <a:buFont typeface="Lucida Grande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rgbClr val="F07F3C"/>
              </a:buClr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rgbClr val="F07F3C"/>
              </a:buClr>
              <a:buFont typeface="Lucida Grande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Clr>
                <a:srgbClr val="F07F3C"/>
              </a:buClr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rgbClr val="F07F3C"/>
              </a:buClr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1300" b="1" baseline="30000" dirty="0"/>
          </a:p>
        </p:txBody>
      </p:sp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565" y="3079034"/>
            <a:ext cx="1675999" cy="1119164"/>
          </a:xfrm>
          <a:prstGeom prst="rect">
            <a:avLst/>
          </a:prstGeom>
        </p:spPr>
      </p:pic>
      <p:sp>
        <p:nvSpPr>
          <p:cNvPr id="5" name="Espace réservé du texte 4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267200"/>
            <a:ext cx="3671086" cy="876300"/>
          </a:xfrm>
        </p:spPr>
        <p:txBody>
          <a:bodyPr>
            <a:normAutofit/>
          </a:bodyPr>
          <a:lstStyle>
            <a:lvl1pPr marL="0" indent="0">
              <a:buNone/>
              <a:defRPr sz="1200" b="1" baseline="0"/>
            </a:lvl1pPr>
          </a:lstStyle>
          <a:p>
            <a:pPr lvl="0"/>
            <a:r>
              <a:rPr lang="en-US" dirty="0"/>
              <a:t>Affiliation, date, congress name,…</a:t>
            </a: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2" hasCustomPrompt="1"/>
          </p:nvPr>
        </p:nvSpPr>
        <p:spPr>
          <a:xfrm>
            <a:off x="5764482" y="4267200"/>
            <a:ext cx="3394881" cy="876300"/>
          </a:xfrm>
        </p:spPr>
        <p:txBody>
          <a:bodyPr>
            <a:noAutofit/>
          </a:bodyPr>
          <a:lstStyle>
            <a:lvl1pPr marL="0" indent="0">
              <a:buNone/>
              <a:defRPr sz="1300" b="1" baseline="0"/>
            </a:lvl1pPr>
          </a:lstStyle>
          <a:p>
            <a:pPr lvl="0"/>
            <a:r>
              <a:rPr lang="en-US" dirty="0"/>
              <a:t>Presenting author(s):</a:t>
            </a:r>
          </a:p>
        </p:txBody>
      </p:sp>
    </p:spTree>
    <p:extLst>
      <p:ext uri="{BB962C8B-B14F-4D97-AF65-F5344CB8AC3E}">
        <p14:creationId xmlns:p14="http://schemas.microsoft.com/office/powerpoint/2010/main" val="37646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riangle isocèle 4"/>
          <p:cNvSpPr/>
          <p:nvPr userDrawn="1"/>
        </p:nvSpPr>
        <p:spPr>
          <a:xfrm rot="16200000" flipV="1">
            <a:off x="603698" y="-619059"/>
            <a:ext cx="5158859" cy="6396986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" fmla="*/ 0 w 530695"/>
              <a:gd name="connsiteY0" fmla="*/ 910958 h 914400"/>
              <a:gd name="connsiteX1" fmla="*/ 343 w 530695"/>
              <a:gd name="connsiteY1" fmla="*/ 0 h 914400"/>
              <a:gd name="connsiteX2" fmla="*/ 530695 w 530695"/>
              <a:gd name="connsiteY2" fmla="*/ 914400 h 914400"/>
              <a:gd name="connsiteX3" fmla="*/ 0 w 530695"/>
              <a:gd name="connsiteY3" fmla="*/ 910958 h 914400"/>
              <a:gd name="connsiteX0" fmla="*/ 0 w 530695"/>
              <a:gd name="connsiteY0" fmla="*/ 916027 h 916027"/>
              <a:gd name="connsiteX1" fmla="*/ 343 w 530695"/>
              <a:gd name="connsiteY1" fmla="*/ 0 h 916027"/>
              <a:gd name="connsiteX2" fmla="*/ 530695 w 530695"/>
              <a:gd name="connsiteY2" fmla="*/ 914400 h 916027"/>
              <a:gd name="connsiteX3" fmla="*/ 0 w 530695"/>
              <a:gd name="connsiteY3" fmla="*/ 916027 h 91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695" h="916027">
                <a:moveTo>
                  <a:pt x="0" y="916027"/>
                </a:moveTo>
                <a:cubicBezTo>
                  <a:pt x="114" y="612374"/>
                  <a:pt x="229" y="303653"/>
                  <a:pt x="343" y="0"/>
                </a:cubicBezTo>
                <a:lnTo>
                  <a:pt x="530695" y="914400"/>
                </a:lnTo>
                <a:lnTo>
                  <a:pt x="0" y="916027"/>
                </a:lnTo>
                <a:close/>
              </a:path>
            </a:pathLst>
          </a:custGeom>
          <a:solidFill>
            <a:srgbClr val="F07F3C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045907" y="883085"/>
            <a:ext cx="4910202" cy="910476"/>
          </a:xfrm>
        </p:spPr>
        <p:txBody>
          <a:bodyPr/>
          <a:lstStyle>
            <a:lvl1pPr>
              <a:defRPr cap="all" baseline="0">
                <a:solidFill>
                  <a:srgbClr val="C08A4E"/>
                </a:solidFill>
              </a:defRPr>
            </a:lvl1pPr>
          </a:lstStyle>
          <a:p>
            <a:r>
              <a:rPr lang="fr-FR" dirty="0"/>
              <a:t>Titre du chapitre</a:t>
            </a:r>
            <a:endParaRPr lang="en-GB" dirty="0"/>
          </a:p>
        </p:txBody>
      </p:sp>
      <p:sp>
        <p:nvSpPr>
          <p:cNvPr id="7" name="Triangle isocèle 4"/>
          <p:cNvSpPr/>
          <p:nvPr userDrawn="1"/>
        </p:nvSpPr>
        <p:spPr>
          <a:xfrm rot="5400000">
            <a:off x="1814659" y="-1830020"/>
            <a:ext cx="2736935" cy="6396987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" fmla="*/ 0 w 530695"/>
              <a:gd name="connsiteY0" fmla="*/ 910958 h 914400"/>
              <a:gd name="connsiteX1" fmla="*/ 343 w 530695"/>
              <a:gd name="connsiteY1" fmla="*/ 0 h 914400"/>
              <a:gd name="connsiteX2" fmla="*/ 530695 w 530695"/>
              <a:gd name="connsiteY2" fmla="*/ 914400 h 914400"/>
              <a:gd name="connsiteX3" fmla="*/ 0 w 530695"/>
              <a:gd name="connsiteY3" fmla="*/ 910958 h 914400"/>
              <a:gd name="connsiteX0" fmla="*/ 0 w 530695"/>
              <a:gd name="connsiteY0" fmla="*/ 916027 h 916027"/>
              <a:gd name="connsiteX1" fmla="*/ 343 w 530695"/>
              <a:gd name="connsiteY1" fmla="*/ 0 h 916027"/>
              <a:gd name="connsiteX2" fmla="*/ 530695 w 530695"/>
              <a:gd name="connsiteY2" fmla="*/ 914400 h 916027"/>
              <a:gd name="connsiteX3" fmla="*/ 0 w 530695"/>
              <a:gd name="connsiteY3" fmla="*/ 916027 h 91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695" h="916027">
                <a:moveTo>
                  <a:pt x="0" y="916027"/>
                </a:moveTo>
                <a:cubicBezTo>
                  <a:pt x="114" y="612374"/>
                  <a:pt x="229" y="303653"/>
                  <a:pt x="343" y="0"/>
                </a:cubicBezTo>
                <a:lnTo>
                  <a:pt x="530695" y="914400"/>
                </a:lnTo>
                <a:lnTo>
                  <a:pt x="0" y="916027"/>
                </a:lnTo>
                <a:close/>
              </a:path>
            </a:pathLst>
          </a:custGeom>
          <a:solidFill>
            <a:srgbClr val="F8AA00">
              <a:alpha val="70000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0"/>
          </p:nvPr>
        </p:nvSpPr>
        <p:spPr>
          <a:xfrm>
            <a:off x="3425825" y="2105025"/>
            <a:ext cx="5322888" cy="2873375"/>
          </a:xfrm>
        </p:spPr>
        <p:txBody>
          <a:bodyPr/>
          <a:lstStyle/>
          <a:p>
            <a:endParaRPr lang="en-GB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1" hasCustomPrompt="1"/>
          </p:nvPr>
        </p:nvSpPr>
        <p:spPr>
          <a:xfrm>
            <a:off x="-83494" y="662064"/>
            <a:ext cx="1240881" cy="1723048"/>
          </a:xfrm>
        </p:spPr>
        <p:txBody>
          <a:bodyPr>
            <a:noAutofit/>
          </a:bodyPr>
          <a:lstStyle>
            <a:lvl1pPr marL="0" indent="0" algn="ctr">
              <a:buNone/>
              <a:defRPr sz="100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664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riangle isocèle 4"/>
          <p:cNvSpPr/>
          <p:nvPr userDrawn="1"/>
        </p:nvSpPr>
        <p:spPr>
          <a:xfrm rot="16200000">
            <a:off x="3376697" y="-608442"/>
            <a:ext cx="5158859" cy="6375749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" fmla="*/ 0 w 530695"/>
              <a:gd name="connsiteY0" fmla="*/ 910958 h 914400"/>
              <a:gd name="connsiteX1" fmla="*/ 343 w 530695"/>
              <a:gd name="connsiteY1" fmla="*/ 0 h 914400"/>
              <a:gd name="connsiteX2" fmla="*/ 530695 w 530695"/>
              <a:gd name="connsiteY2" fmla="*/ 914400 h 914400"/>
              <a:gd name="connsiteX3" fmla="*/ 0 w 530695"/>
              <a:gd name="connsiteY3" fmla="*/ 910958 h 914400"/>
              <a:gd name="connsiteX0" fmla="*/ 0 w 530695"/>
              <a:gd name="connsiteY0" fmla="*/ 916027 h 916027"/>
              <a:gd name="connsiteX1" fmla="*/ 343 w 530695"/>
              <a:gd name="connsiteY1" fmla="*/ 0 h 916027"/>
              <a:gd name="connsiteX2" fmla="*/ 530695 w 530695"/>
              <a:gd name="connsiteY2" fmla="*/ 914400 h 916027"/>
              <a:gd name="connsiteX3" fmla="*/ 0 w 530695"/>
              <a:gd name="connsiteY3" fmla="*/ 916027 h 91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695" h="916027">
                <a:moveTo>
                  <a:pt x="0" y="916027"/>
                </a:moveTo>
                <a:cubicBezTo>
                  <a:pt x="114" y="612374"/>
                  <a:pt x="229" y="303653"/>
                  <a:pt x="343" y="0"/>
                </a:cubicBezTo>
                <a:lnTo>
                  <a:pt x="530695" y="914400"/>
                </a:lnTo>
                <a:lnTo>
                  <a:pt x="0" y="916027"/>
                </a:lnTo>
                <a:close/>
              </a:path>
            </a:pathLst>
          </a:custGeom>
          <a:solidFill>
            <a:srgbClr val="F07F3C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263885" y="770351"/>
            <a:ext cx="4910202" cy="910476"/>
          </a:xfrm>
        </p:spPr>
        <p:txBody>
          <a:bodyPr/>
          <a:lstStyle>
            <a:lvl1pPr>
              <a:defRPr cap="all" baseline="0">
                <a:solidFill>
                  <a:srgbClr val="C08A4E"/>
                </a:solidFill>
              </a:defRPr>
            </a:lvl1pPr>
          </a:lstStyle>
          <a:p>
            <a:r>
              <a:rPr lang="fr-FR" dirty="0"/>
              <a:t>Titre du chapitre</a:t>
            </a:r>
            <a:endParaRPr lang="en-GB" dirty="0"/>
          </a:p>
        </p:txBody>
      </p:sp>
      <p:sp>
        <p:nvSpPr>
          <p:cNvPr id="7" name="Triangle isocèle 4"/>
          <p:cNvSpPr/>
          <p:nvPr userDrawn="1"/>
        </p:nvSpPr>
        <p:spPr>
          <a:xfrm rot="5400000" flipV="1">
            <a:off x="4587661" y="-1819403"/>
            <a:ext cx="2736933" cy="6375752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" fmla="*/ 0 w 530695"/>
              <a:gd name="connsiteY0" fmla="*/ 910958 h 914400"/>
              <a:gd name="connsiteX1" fmla="*/ 343 w 530695"/>
              <a:gd name="connsiteY1" fmla="*/ 0 h 914400"/>
              <a:gd name="connsiteX2" fmla="*/ 530695 w 530695"/>
              <a:gd name="connsiteY2" fmla="*/ 914400 h 914400"/>
              <a:gd name="connsiteX3" fmla="*/ 0 w 530695"/>
              <a:gd name="connsiteY3" fmla="*/ 910958 h 914400"/>
              <a:gd name="connsiteX0" fmla="*/ 0 w 530695"/>
              <a:gd name="connsiteY0" fmla="*/ 916027 h 916027"/>
              <a:gd name="connsiteX1" fmla="*/ 343 w 530695"/>
              <a:gd name="connsiteY1" fmla="*/ 0 h 916027"/>
              <a:gd name="connsiteX2" fmla="*/ 530695 w 530695"/>
              <a:gd name="connsiteY2" fmla="*/ 914400 h 916027"/>
              <a:gd name="connsiteX3" fmla="*/ 0 w 530695"/>
              <a:gd name="connsiteY3" fmla="*/ 916027 h 91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695" h="916027">
                <a:moveTo>
                  <a:pt x="0" y="916027"/>
                </a:moveTo>
                <a:cubicBezTo>
                  <a:pt x="114" y="612374"/>
                  <a:pt x="229" y="303653"/>
                  <a:pt x="343" y="0"/>
                </a:cubicBezTo>
                <a:lnTo>
                  <a:pt x="530695" y="914400"/>
                </a:lnTo>
                <a:lnTo>
                  <a:pt x="0" y="916027"/>
                </a:lnTo>
                <a:close/>
              </a:path>
            </a:pathLst>
          </a:custGeom>
          <a:solidFill>
            <a:srgbClr val="F8AA00">
              <a:alpha val="70000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0"/>
          </p:nvPr>
        </p:nvSpPr>
        <p:spPr>
          <a:xfrm>
            <a:off x="256740" y="2167655"/>
            <a:ext cx="5322888" cy="2873375"/>
          </a:xfrm>
        </p:spPr>
        <p:txBody>
          <a:bodyPr/>
          <a:lstStyle/>
          <a:p>
            <a:endParaRPr lang="en-GB"/>
          </a:p>
        </p:txBody>
      </p:sp>
      <p:sp>
        <p:nvSpPr>
          <p:cNvPr id="9" name="Espace réservé du texte 12"/>
          <p:cNvSpPr>
            <a:spLocks noGrp="1"/>
          </p:cNvSpPr>
          <p:nvPr>
            <p:ph type="body" sz="quarter" idx="11" hasCustomPrompt="1"/>
          </p:nvPr>
        </p:nvSpPr>
        <p:spPr>
          <a:xfrm>
            <a:off x="7903123" y="665504"/>
            <a:ext cx="1240881" cy="1723048"/>
          </a:xfrm>
        </p:spPr>
        <p:txBody>
          <a:bodyPr>
            <a:noAutofit/>
          </a:bodyPr>
          <a:lstStyle>
            <a:lvl1pPr marL="0" indent="0" algn="ctr">
              <a:buNone/>
              <a:defRPr sz="100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557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51582-57BD-45F2-AFA8-5811F502300C}" type="datetime1">
              <a:rPr lang="fr-FR" smtClean="0"/>
              <a:t>22/07/2022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CFB3C-5329-804D-A21F-9A0246BF7AB4}" type="slidenum">
              <a:rPr lang="fr-FR" smtClean="0"/>
              <a:t>‹N°›</a:t>
            </a:fld>
            <a:endParaRPr lang="fr-FR"/>
          </a:p>
        </p:txBody>
      </p:sp>
      <p:pic>
        <p:nvPicPr>
          <p:cNvPr id="9" name="Image 9" descr="Logo HECE sans texte peti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618" y="235616"/>
            <a:ext cx="614363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7587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3921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8C8B8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1D623-CD92-41B4-AA93-36CAC36EA6A2}" type="datetime1">
              <a:rPr lang="fr-FR" smtClean="0"/>
              <a:t>22/07/2022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CFB3C-5329-804D-A21F-9A0246BF7AB4}" type="slidenum">
              <a:rPr lang="fr-FR" smtClean="0"/>
              <a:t>‹N°›</a:t>
            </a:fld>
            <a:endParaRPr lang="fr-FR"/>
          </a:p>
        </p:txBody>
      </p:sp>
      <p:pic>
        <p:nvPicPr>
          <p:cNvPr id="9" name="Image 9" descr="Logo HECE sans texte peti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618" y="235616"/>
            <a:ext cx="614363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764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ô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isocèle 4"/>
          <p:cNvSpPr/>
          <p:nvPr userDrawn="1"/>
        </p:nvSpPr>
        <p:spPr>
          <a:xfrm rot="5400000" flipH="1" flipV="1">
            <a:off x="5066478" y="1065978"/>
            <a:ext cx="3007184" cy="5190669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" fmla="*/ 0 w 530695"/>
              <a:gd name="connsiteY0" fmla="*/ 910958 h 914400"/>
              <a:gd name="connsiteX1" fmla="*/ 343 w 530695"/>
              <a:gd name="connsiteY1" fmla="*/ 0 h 914400"/>
              <a:gd name="connsiteX2" fmla="*/ 530695 w 530695"/>
              <a:gd name="connsiteY2" fmla="*/ 914400 h 914400"/>
              <a:gd name="connsiteX3" fmla="*/ 0 w 530695"/>
              <a:gd name="connsiteY3" fmla="*/ 910958 h 914400"/>
              <a:gd name="connsiteX0" fmla="*/ 0 w 530695"/>
              <a:gd name="connsiteY0" fmla="*/ 916027 h 916027"/>
              <a:gd name="connsiteX1" fmla="*/ 343 w 530695"/>
              <a:gd name="connsiteY1" fmla="*/ 0 h 916027"/>
              <a:gd name="connsiteX2" fmla="*/ 530695 w 530695"/>
              <a:gd name="connsiteY2" fmla="*/ 914400 h 916027"/>
              <a:gd name="connsiteX3" fmla="*/ 0 w 530695"/>
              <a:gd name="connsiteY3" fmla="*/ 916027 h 91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695" h="916027">
                <a:moveTo>
                  <a:pt x="0" y="916027"/>
                </a:moveTo>
                <a:cubicBezTo>
                  <a:pt x="114" y="612374"/>
                  <a:pt x="229" y="303653"/>
                  <a:pt x="343" y="0"/>
                </a:cubicBezTo>
                <a:lnTo>
                  <a:pt x="530695" y="914400"/>
                </a:lnTo>
                <a:lnTo>
                  <a:pt x="0" y="916027"/>
                </a:lnTo>
                <a:close/>
              </a:path>
            </a:pathLst>
          </a:custGeom>
          <a:solidFill>
            <a:srgbClr val="E6E6E6">
              <a:alpha val="70000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Triangle isocèle 4"/>
          <p:cNvSpPr/>
          <p:nvPr userDrawn="1"/>
        </p:nvSpPr>
        <p:spPr>
          <a:xfrm rot="16200000" flipV="1">
            <a:off x="1077581" y="996462"/>
            <a:ext cx="3069456" cy="5298156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" fmla="*/ 0 w 530695"/>
              <a:gd name="connsiteY0" fmla="*/ 910958 h 914400"/>
              <a:gd name="connsiteX1" fmla="*/ 343 w 530695"/>
              <a:gd name="connsiteY1" fmla="*/ 0 h 914400"/>
              <a:gd name="connsiteX2" fmla="*/ 530695 w 530695"/>
              <a:gd name="connsiteY2" fmla="*/ 914400 h 914400"/>
              <a:gd name="connsiteX3" fmla="*/ 0 w 530695"/>
              <a:gd name="connsiteY3" fmla="*/ 910958 h 914400"/>
              <a:gd name="connsiteX0" fmla="*/ 0 w 530695"/>
              <a:gd name="connsiteY0" fmla="*/ 916027 h 916027"/>
              <a:gd name="connsiteX1" fmla="*/ 343 w 530695"/>
              <a:gd name="connsiteY1" fmla="*/ 0 h 916027"/>
              <a:gd name="connsiteX2" fmla="*/ 530695 w 530695"/>
              <a:gd name="connsiteY2" fmla="*/ 914400 h 916027"/>
              <a:gd name="connsiteX3" fmla="*/ 0 w 530695"/>
              <a:gd name="connsiteY3" fmla="*/ 916027 h 91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695" h="916027">
                <a:moveTo>
                  <a:pt x="0" y="916027"/>
                </a:moveTo>
                <a:cubicBezTo>
                  <a:pt x="114" y="612374"/>
                  <a:pt x="229" y="303653"/>
                  <a:pt x="343" y="0"/>
                </a:cubicBezTo>
                <a:lnTo>
                  <a:pt x="530695" y="914400"/>
                </a:lnTo>
                <a:lnTo>
                  <a:pt x="0" y="916027"/>
                </a:lnTo>
                <a:close/>
              </a:path>
            </a:pathLst>
          </a:custGeom>
          <a:solidFill>
            <a:srgbClr val="F07F3C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Triangle isocèle 4"/>
          <p:cNvSpPr/>
          <p:nvPr userDrawn="1"/>
        </p:nvSpPr>
        <p:spPr>
          <a:xfrm rot="5400000" flipH="1" flipV="1">
            <a:off x="5066478" y="1065978"/>
            <a:ext cx="3007184" cy="5190669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" fmla="*/ 0 w 530695"/>
              <a:gd name="connsiteY0" fmla="*/ 910958 h 914400"/>
              <a:gd name="connsiteX1" fmla="*/ 343 w 530695"/>
              <a:gd name="connsiteY1" fmla="*/ 0 h 914400"/>
              <a:gd name="connsiteX2" fmla="*/ 530695 w 530695"/>
              <a:gd name="connsiteY2" fmla="*/ 914400 h 914400"/>
              <a:gd name="connsiteX3" fmla="*/ 0 w 530695"/>
              <a:gd name="connsiteY3" fmla="*/ 910958 h 914400"/>
              <a:gd name="connsiteX0" fmla="*/ 0 w 530695"/>
              <a:gd name="connsiteY0" fmla="*/ 916027 h 916027"/>
              <a:gd name="connsiteX1" fmla="*/ 343 w 530695"/>
              <a:gd name="connsiteY1" fmla="*/ 0 h 916027"/>
              <a:gd name="connsiteX2" fmla="*/ 530695 w 530695"/>
              <a:gd name="connsiteY2" fmla="*/ 914400 h 916027"/>
              <a:gd name="connsiteX3" fmla="*/ 0 w 530695"/>
              <a:gd name="connsiteY3" fmla="*/ 916027 h 91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695" h="916027">
                <a:moveTo>
                  <a:pt x="0" y="916027"/>
                </a:moveTo>
                <a:cubicBezTo>
                  <a:pt x="114" y="612374"/>
                  <a:pt x="229" y="303653"/>
                  <a:pt x="343" y="0"/>
                </a:cubicBezTo>
                <a:lnTo>
                  <a:pt x="530695" y="914400"/>
                </a:lnTo>
                <a:lnTo>
                  <a:pt x="0" y="916027"/>
                </a:lnTo>
                <a:close/>
              </a:path>
            </a:pathLst>
          </a:custGeom>
          <a:solidFill>
            <a:srgbClr val="E6E6E6">
              <a:alpha val="24000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1760836" y="1404113"/>
            <a:ext cx="5622328" cy="1180330"/>
          </a:xfrm>
        </p:spPr>
        <p:txBody>
          <a:bodyPr>
            <a:noAutofit/>
          </a:bodyPr>
          <a:lstStyle>
            <a:lvl1pPr algn="ctr">
              <a:defRPr sz="2400" b="0">
                <a:solidFill>
                  <a:srgbClr val="F07F3C"/>
                </a:solidFill>
              </a:defRPr>
            </a:lvl1pPr>
          </a:lstStyle>
          <a:p>
            <a:r>
              <a:rPr lang="fr-FR" dirty="0"/>
              <a:t>Merci de votre attention/</a:t>
            </a:r>
            <a:br>
              <a:rPr lang="fr-FR" dirty="0"/>
            </a:br>
            <a:r>
              <a:rPr lang="fr-FR" dirty="0"/>
              <a:t>Questions-suggestions/...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6328198" y="3952223"/>
            <a:ext cx="2465236" cy="875838"/>
          </a:xfrm>
        </p:spPr>
        <p:txBody>
          <a:bodyPr>
            <a:noAutofit/>
          </a:bodyPr>
          <a:lstStyle>
            <a:lvl1pPr marL="0" indent="0" algn="r">
              <a:buNone/>
              <a:defRPr sz="1200">
                <a:solidFill>
                  <a:schemeClr val="tx1"/>
                </a:solidFill>
              </a:defRPr>
            </a:lvl1pPr>
            <a:lvl2pPr marL="457200" indent="0" algn="r">
              <a:buNone/>
              <a:defRPr sz="1400"/>
            </a:lvl2pPr>
            <a:lvl3pPr marL="914400" indent="0" algn="r">
              <a:buNone/>
              <a:defRPr sz="1400"/>
            </a:lvl3pPr>
            <a:lvl4pPr marL="1371600" indent="0" algn="r">
              <a:buNone/>
              <a:defRPr sz="1400"/>
            </a:lvl4pPr>
            <a:lvl5pPr marL="1828800" indent="0" algn="r">
              <a:buNone/>
              <a:defRPr sz="1400"/>
            </a:lvl5pPr>
          </a:lstStyle>
          <a:p>
            <a:pPr lvl="0"/>
            <a:r>
              <a:rPr lang="fr-FR" sz="1400" dirty="0">
                <a:solidFill>
                  <a:srgbClr val="F07F3C"/>
                </a:solidFill>
              </a:rPr>
              <a:t>Contact</a:t>
            </a:r>
            <a:endParaRPr lang="fr-FR" dirty="0"/>
          </a:p>
          <a:p>
            <a:pPr lvl="0"/>
            <a:r>
              <a:rPr lang="fr-FR" dirty="0"/>
              <a:t>À compléter</a:t>
            </a:r>
          </a:p>
        </p:txBody>
      </p:sp>
      <p:pic>
        <p:nvPicPr>
          <p:cNvPr id="13" name="Image 12" descr="uLIEGE_Faculte_SciencesAppliquees_Logo_RVB_pos@2x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238" y="240925"/>
            <a:ext cx="2807525" cy="740816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813" y="3011166"/>
            <a:ext cx="1675999" cy="111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3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457200" y="1069954"/>
            <a:ext cx="8229600" cy="342814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57200" y="248763"/>
            <a:ext cx="7639171" cy="567349"/>
          </a:xfrm>
        </p:spPr>
        <p:txBody>
          <a:bodyPr>
            <a:normAutofit/>
          </a:bodyPr>
          <a:lstStyle>
            <a:lvl1pPr algn="l">
              <a:defRPr sz="3200" b="0">
                <a:solidFill>
                  <a:srgbClr val="F07F3C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4" name="Line 3"/>
          <p:cNvSpPr/>
          <p:nvPr userDrawn="1"/>
        </p:nvSpPr>
        <p:spPr>
          <a:xfrm>
            <a:off x="457200" y="929136"/>
            <a:ext cx="8229600" cy="360"/>
          </a:xfrm>
          <a:prstGeom prst="line">
            <a:avLst/>
          </a:prstGeom>
          <a:ln w="19080">
            <a:solidFill>
              <a:srgbClr val="F07F3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" name="Espace réservé de la date 4"/>
          <p:cNvSpPr>
            <a:spLocks noGrp="1"/>
          </p:cNvSpPr>
          <p:nvPr>
            <p:ph type="dt" sz="half" idx="2"/>
          </p:nvPr>
        </p:nvSpPr>
        <p:spPr>
          <a:xfrm>
            <a:off x="6264" y="4851986"/>
            <a:ext cx="1114817" cy="253462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D82F28BE-BF21-433B-8FCC-55D9691D3CC0}" type="datetime1">
              <a:rPr lang="fr-FR" smtClean="0"/>
              <a:t>22/07/2022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471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457201" y="1085343"/>
            <a:ext cx="3935666" cy="3370863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3" hasCustomPrompt="1"/>
          </p:nvPr>
        </p:nvSpPr>
        <p:spPr>
          <a:xfrm>
            <a:off x="4725976" y="1094555"/>
            <a:ext cx="3963426" cy="3370863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457201" y="255010"/>
            <a:ext cx="7989521" cy="567349"/>
          </a:xfrm>
        </p:spPr>
        <p:txBody>
          <a:bodyPr>
            <a:normAutofit/>
          </a:bodyPr>
          <a:lstStyle>
            <a:lvl1pPr algn="l">
              <a:defRPr sz="3200" b="0">
                <a:solidFill>
                  <a:srgbClr val="F07F3C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5" name="Line 3"/>
          <p:cNvSpPr/>
          <p:nvPr userDrawn="1"/>
        </p:nvSpPr>
        <p:spPr>
          <a:xfrm>
            <a:off x="457200" y="929136"/>
            <a:ext cx="8229600" cy="360"/>
          </a:xfrm>
          <a:prstGeom prst="line">
            <a:avLst/>
          </a:prstGeom>
          <a:ln w="19080">
            <a:solidFill>
              <a:srgbClr val="F07F3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" name="Espace réservé de la date 4"/>
          <p:cNvSpPr>
            <a:spLocks noGrp="1"/>
          </p:cNvSpPr>
          <p:nvPr>
            <p:ph type="dt" sz="half" idx="2"/>
          </p:nvPr>
        </p:nvSpPr>
        <p:spPr>
          <a:xfrm>
            <a:off x="6264" y="4851986"/>
            <a:ext cx="1114817" cy="253462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23FBF5C4-D1B7-4229-AA1A-4D2E376BB195}" type="datetime1">
              <a:rPr lang="fr-FR" smtClean="0"/>
              <a:t>22/07/2022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9220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4"/>
          <p:cNvSpPr>
            <a:spLocks noGrp="1"/>
          </p:cNvSpPr>
          <p:nvPr>
            <p:ph type="dt" sz="half" idx="2"/>
          </p:nvPr>
        </p:nvSpPr>
        <p:spPr>
          <a:xfrm>
            <a:off x="6264" y="4851986"/>
            <a:ext cx="1114817" cy="253462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DEAEA1C1-ED5A-464F-993E-F0799681A651}" type="datetime1">
              <a:rPr lang="fr-FR" smtClean="0"/>
              <a:t>22/07/2022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6226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3921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8C8B8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264" y="4851986"/>
            <a:ext cx="1114817" cy="253462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2280D354-1BC0-421E-AD36-63EFB80C24FE}" type="datetime1">
              <a:rPr lang="fr-FR" smtClean="0"/>
              <a:t>22/07/2022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1947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457200" y="1069954"/>
            <a:ext cx="8229600" cy="342814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57200" y="248763"/>
            <a:ext cx="7639171" cy="567349"/>
          </a:xfrm>
        </p:spPr>
        <p:txBody>
          <a:bodyPr>
            <a:normAutofit/>
          </a:bodyPr>
          <a:lstStyle>
            <a:lvl1pPr algn="l">
              <a:defRPr sz="3200" b="0">
                <a:solidFill>
                  <a:srgbClr val="F07F3C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4" name="Line 3"/>
          <p:cNvSpPr/>
          <p:nvPr userDrawn="1"/>
        </p:nvSpPr>
        <p:spPr>
          <a:xfrm>
            <a:off x="457200" y="929136"/>
            <a:ext cx="8229600" cy="360"/>
          </a:xfrm>
          <a:prstGeom prst="line">
            <a:avLst/>
          </a:prstGeom>
          <a:ln w="19080">
            <a:solidFill>
              <a:srgbClr val="F07F3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" name="Espace réservé de la date 4"/>
          <p:cNvSpPr>
            <a:spLocks noGrp="1"/>
          </p:cNvSpPr>
          <p:nvPr>
            <p:ph type="dt" sz="half" idx="2"/>
          </p:nvPr>
        </p:nvSpPr>
        <p:spPr>
          <a:xfrm>
            <a:off x="382044" y="29476"/>
            <a:ext cx="1114817" cy="253462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F9DAD71E-632F-4EC3-94B0-AFFBE5E7C064}" type="datetime1">
              <a:rPr lang="fr-FR" smtClean="0"/>
              <a:t>22/07/2022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45052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4"/>
          <a:stretch/>
        </p:blipFill>
        <p:spPr>
          <a:xfrm>
            <a:off x="7456" y="-1"/>
            <a:ext cx="7088539" cy="5129409"/>
          </a:xfrm>
          <a:prstGeom prst="rect">
            <a:avLst/>
          </a:prstGeom>
        </p:spPr>
      </p:pic>
      <p:sp>
        <p:nvSpPr>
          <p:cNvPr id="12" name="Triangle isocèle 4"/>
          <p:cNvSpPr/>
          <p:nvPr userDrawn="1"/>
        </p:nvSpPr>
        <p:spPr>
          <a:xfrm rot="5400000" flipH="1" flipV="1">
            <a:off x="2532759" y="-1467742"/>
            <a:ext cx="4850348" cy="8372135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" fmla="*/ 0 w 530695"/>
              <a:gd name="connsiteY0" fmla="*/ 910958 h 914400"/>
              <a:gd name="connsiteX1" fmla="*/ 343 w 530695"/>
              <a:gd name="connsiteY1" fmla="*/ 0 h 914400"/>
              <a:gd name="connsiteX2" fmla="*/ 530695 w 530695"/>
              <a:gd name="connsiteY2" fmla="*/ 914400 h 914400"/>
              <a:gd name="connsiteX3" fmla="*/ 0 w 530695"/>
              <a:gd name="connsiteY3" fmla="*/ 910958 h 914400"/>
              <a:gd name="connsiteX0" fmla="*/ 0 w 530695"/>
              <a:gd name="connsiteY0" fmla="*/ 916027 h 916027"/>
              <a:gd name="connsiteX1" fmla="*/ 343 w 530695"/>
              <a:gd name="connsiteY1" fmla="*/ 0 h 916027"/>
              <a:gd name="connsiteX2" fmla="*/ 530695 w 530695"/>
              <a:gd name="connsiteY2" fmla="*/ 914400 h 916027"/>
              <a:gd name="connsiteX3" fmla="*/ 0 w 530695"/>
              <a:gd name="connsiteY3" fmla="*/ 916027 h 91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695" h="916027">
                <a:moveTo>
                  <a:pt x="0" y="916027"/>
                </a:moveTo>
                <a:cubicBezTo>
                  <a:pt x="114" y="612374"/>
                  <a:pt x="229" y="303653"/>
                  <a:pt x="343" y="0"/>
                </a:cubicBezTo>
                <a:lnTo>
                  <a:pt x="530695" y="914400"/>
                </a:lnTo>
                <a:lnTo>
                  <a:pt x="0" y="91602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Titre 10"/>
          <p:cNvSpPr>
            <a:spLocks noGrp="1"/>
          </p:cNvSpPr>
          <p:nvPr userDrawn="1">
            <p:ph type="title"/>
          </p:nvPr>
        </p:nvSpPr>
        <p:spPr>
          <a:xfrm>
            <a:off x="3656775" y="3607361"/>
            <a:ext cx="5152370" cy="521302"/>
          </a:xfrm>
        </p:spPr>
        <p:txBody>
          <a:bodyPr>
            <a:normAutofit/>
          </a:bodyPr>
          <a:lstStyle>
            <a:lvl1pPr algn="r">
              <a:defRPr sz="3200" b="1">
                <a:solidFill>
                  <a:srgbClr val="F07F3C"/>
                </a:solidFill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22" name="Espace réservé du texte 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656775" y="4176675"/>
            <a:ext cx="5152370" cy="585698"/>
          </a:xfrm>
        </p:spPr>
        <p:txBody>
          <a:bodyPr>
            <a:noAutofit/>
          </a:bodyPr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400"/>
            </a:lvl4pPr>
            <a:lvl5pPr marL="1828800" indent="0" algn="ctr">
              <a:buNone/>
              <a:defRPr sz="2400"/>
            </a:lvl5pPr>
          </a:lstStyle>
          <a:p>
            <a:pPr lvl="0"/>
            <a:r>
              <a:rPr lang="fr-FR" dirty="0"/>
              <a:t>Cliquez et modifier le texte</a:t>
            </a:r>
          </a:p>
        </p:txBody>
      </p:sp>
      <p:sp>
        <p:nvSpPr>
          <p:cNvPr id="9" name="Triangle isocèle 4"/>
          <p:cNvSpPr/>
          <p:nvPr userDrawn="1"/>
        </p:nvSpPr>
        <p:spPr>
          <a:xfrm rot="16200000" flipH="1">
            <a:off x="5498714" y="-973104"/>
            <a:ext cx="2680399" cy="4626609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" fmla="*/ 0 w 530695"/>
              <a:gd name="connsiteY0" fmla="*/ 910958 h 914400"/>
              <a:gd name="connsiteX1" fmla="*/ 343 w 530695"/>
              <a:gd name="connsiteY1" fmla="*/ 0 h 914400"/>
              <a:gd name="connsiteX2" fmla="*/ 530695 w 530695"/>
              <a:gd name="connsiteY2" fmla="*/ 914400 h 914400"/>
              <a:gd name="connsiteX3" fmla="*/ 0 w 530695"/>
              <a:gd name="connsiteY3" fmla="*/ 910958 h 914400"/>
              <a:gd name="connsiteX0" fmla="*/ 0 w 530695"/>
              <a:gd name="connsiteY0" fmla="*/ 916027 h 916027"/>
              <a:gd name="connsiteX1" fmla="*/ 343 w 530695"/>
              <a:gd name="connsiteY1" fmla="*/ 0 h 916027"/>
              <a:gd name="connsiteX2" fmla="*/ 530695 w 530695"/>
              <a:gd name="connsiteY2" fmla="*/ 914400 h 916027"/>
              <a:gd name="connsiteX3" fmla="*/ 0 w 530695"/>
              <a:gd name="connsiteY3" fmla="*/ 916027 h 91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695" h="916027">
                <a:moveTo>
                  <a:pt x="0" y="916027"/>
                </a:moveTo>
                <a:cubicBezTo>
                  <a:pt x="114" y="612374"/>
                  <a:pt x="229" y="303653"/>
                  <a:pt x="343" y="0"/>
                </a:cubicBezTo>
                <a:lnTo>
                  <a:pt x="530695" y="914400"/>
                </a:lnTo>
                <a:lnTo>
                  <a:pt x="0" y="91602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3" name="Image 12" descr="uLIEGE_Faculte_SciencesAppliquees_Logo_RVB_pos@2x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547" y="240925"/>
            <a:ext cx="2807525" cy="740816"/>
          </a:xfrm>
          <a:prstGeom prst="rect">
            <a:avLst/>
          </a:prstGeom>
        </p:spPr>
      </p:pic>
      <p:sp>
        <p:nvSpPr>
          <p:cNvPr id="10" name="Triangle isocèle 4"/>
          <p:cNvSpPr/>
          <p:nvPr userDrawn="1"/>
        </p:nvSpPr>
        <p:spPr>
          <a:xfrm rot="16200000" flipV="1">
            <a:off x="973105" y="1489996"/>
            <a:ext cx="2680399" cy="4626609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" fmla="*/ 0 w 530695"/>
              <a:gd name="connsiteY0" fmla="*/ 910958 h 914400"/>
              <a:gd name="connsiteX1" fmla="*/ 343 w 530695"/>
              <a:gd name="connsiteY1" fmla="*/ 0 h 914400"/>
              <a:gd name="connsiteX2" fmla="*/ 530695 w 530695"/>
              <a:gd name="connsiteY2" fmla="*/ 914400 h 914400"/>
              <a:gd name="connsiteX3" fmla="*/ 0 w 530695"/>
              <a:gd name="connsiteY3" fmla="*/ 910958 h 914400"/>
              <a:gd name="connsiteX0" fmla="*/ 0 w 530695"/>
              <a:gd name="connsiteY0" fmla="*/ 916027 h 916027"/>
              <a:gd name="connsiteX1" fmla="*/ 343 w 530695"/>
              <a:gd name="connsiteY1" fmla="*/ 0 h 916027"/>
              <a:gd name="connsiteX2" fmla="*/ 530695 w 530695"/>
              <a:gd name="connsiteY2" fmla="*/ 914400 h 916027"/>
              <a:gd name="connsiteX3" fmla="*/ 0 w 530695"/>
              <a:gd name="connsiteY3" fmla="*/ 916027 h 91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695" h="916027">
                <a:moveTo>
                  <a:pt x="0" y="916027"/>
                </a:moveTo>
                <a:cubicBezTo>
                  <a:pt x="114" y="612374"/>
                  <a:pt x="229" y="303653"/>
                  <a:pt x="343" y="0"/>
                </a:cubicBezTo>
                <a:lnTo>
                  <a:pt x="530695" y="914400"/>
                </a:lnTo>
                <a:lnTo>
                  <a:pt x="0" y="916027"/>
                </a:lnTo>
                <a:close/>
              </a:path>
            </a:pathLst>
          </a:custGeom>
          <a:solidFill>
            <a:srgbClr val="F07F3C">
              <a:alpha val="70000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5" name="Image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76" y="3790025"/>
            <a:ext cx="1715762" cy="1145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17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457201" y="1085343"/>
            <a:ext cx="3935666" cy="3370863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3" hasCustomPrompt="1"/>
          </p:nvPr>
        </p:nvSpPr>
        <p:spPr>
          <a:xfrm>
            <a:off x="4725976" y="1094555"/>
            <a:ext cx="3963426" cy="3370863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457201" y="255010"/>
            <a:ext cx="7989521" cy="567349"/>
          </a:xfrm>
        </p:spPr>
        <p:txBody>
          <a:bodyPr>
            <a:normAutofit/>
          </a:bodyPr>
          <a:lstStyle>
            <a:lvl1pPr algn="l">
              <a:defRPr sz="3200" b="0">
                <a:solidFill>
                  <a:srgbClr val="F07F3C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5" name="Line 3"/>
          <p:cNvSpPr/>
          <p:nvPr userDrawn="1"/>
        </p:nvSpPr>
        <p:spPr>
          <a:xfrm>
            <a:off x="457200" y="929136"/>
            <a:ext cx="8229600" cy="360"/>
          </a:xfrm>
          <a:prstGeom prst="line">
            <a:avLst/>
          </a:prstGeom>
          <a:ln w="19080">
            <a:solidFill>
              <a:srgbClr val="F07F3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" name="Espace réservé de la date 4"/>
          <p:cNvSpPr>
            <a:spLocks noGrp="1"/>
          </p:cNvSpPr>
          <p:nvPr>
            <p:ph type="dt" sz="half" idx="2"/>
          </p:nvPr>
        </p:nvSpPr>
        <p:spPr>
          <a:xfrm>
            <a:off x="382044" y="29476"/>
            <a:ext cx="1114817" cy="253462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FB936D1F-9586-4431-A4F0-B22776AB9EE5}" type="datetime1">
              <a:rPr lang="fr-FR" smtClean="0"/>
              <a:t>22/07/2022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5819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4"/>
          <p:cNvSpPr>
            <a:spLocks noGrp="1"/>
          </p:cNvSpPr>
          <p:nvPr>
            <p:ph type="dt" sz="half" idx="2"/>
          </p:nvPr>
        </p:nvSpPr>
        <p:spPr>
          <a:xfrm>
            <a:off x="382044" y="29476"/>
            <a:ext cx="1114817" cy="253462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E6D0FBB2-AB89-405F-9285-4AA0B7723319}" type="datetime1">
              <a:rPr lang="fr-FR" smtClean="0"/>
              <a:t>22/07/2022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31228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3921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8C8B8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382044" y="29476"/>
            <a:ext cx="1114817" cy="253462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E16A117E-7A5E-45D4-B9D0-FC6058BB191D}" type="datetime1">
              <a:rPr lang="fr-FR" smtClean="0"/>
              <a:t>22/07/2022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5706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ULiege F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hiffres-ppt_16-9_FR-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5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946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joris\AppData\Local\Temp\SNAGHTML8e249e5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81" y="125895"/>
            <a:ext cx="467904" cy="667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2B14E-EB5A-407E-B71A-FF21268910E6}" type="datetime1">
              <a:rPr lang="fr-FR" smtClean="0"/>
              <a:t>22/07/2022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CFB3C-5329-804D-A21F-9A0246BF7AB4}" type="slidenum">
              <a:rPr lang="fr-FR" smtClean="0"/>
              <a:t>‹N°›</a:t>
            </a:fld>
            <a:endParaRPr lang="fr-FR"/>
          </a:p>
        </p:txBody>
      </p:sp>
      <p:sp>
        <p:nvSpPr>
          <p:cNvPr id="6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457200" y="1080374"/>
            <a:ext cx="8229600" cy="342814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57200" y="235616"/>
            <a:ext cx="7639171" cy="567349"/>
          </a:xfrm>
        </p:spPr>
        <p:txBody>
          <a:bodyPr>
            <a:normAutofit/>
          </a:bodyPr>
          <a:lstStyle>
            <a:lvl1pPr algn="l">
              <a:defRPr sz="3200" b="0">
                <a:solidFill>
                  <a:srgbClr val="F07F3C"/>
                </a:solidFill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pic>
        <p:nvPicPr>
          <p:cNvPr id="8" name="Image 9" descr="Logo HECE sans texte petit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618" y="235616"/>
            <a:ext cx="614363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739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por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joris\AppData\Local\Temp\SNAGHTML8e249e5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81" y="25065"/>
            <a:ext cx="467904" cy="667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134786"/>
            <a:ext cx="7639171" cy="567349"/>
          </a:xfrm>
        </p:spPr>
        <p:txBody>
          <a:bodyPr>
            <a:normAutofit/>
          </a:bodyPr>
          <a:lstStyle>
            <a:lvl1pPr algn="l">
              <a:defRPr sz="3200" b="0">
                <a:solidFill>
                  <a:srgbClr val="F07F3C"/>
                </a:solidFill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pic>
        <p:nvPicPr>
          <p:cNvPr id="8" name="Image 9" descr="Logo HECE sans texte petit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618" y="235616"/>
            <a:ext cx="614363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74CE7521-D453-AD30-DCCB-4F950DA3F5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760413"/>
            <a:ext cx="2160000" cy="2160000"/>
          </a:xfrm>
        </p:spPr>
        <p:txBody>
          <a:bodyPr/>
          <a:lstStyle>
            <a:lvl1pPr>
              <a:defRPr/>
            </a:lvl1pPr>
          </a:lstStyle>
          <a:p>
            <a:r>
              <a:rPr lang="fr-BE" dirty="0"/>
              <a:t>ortho2002</a:t>
            </a:r>
          </a:p>
        </p:txBody>
      </p:sp>
      <p:sp>
        <p:nvSpPr>
          <p:cNvPr id="11" name="Espace réservé pour une image  6">
            <a:extLst>
              <a:ext uri="{FF2B5EF4-FFF2-40B4-BE49-F238E27FC236}">
                <a16:creationId xmlns:a16="http://schemas.microsoft.com/office/drawing/2014/main" id="{880650CC-E295-D68A-4A8D-D1D958D855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73700" y="760413"/>
            <a:ext cx="2160000" cy="2160000"/>
          </a:xfrm>
        </p:spPr>
        <p:txBody>
          <a:bodyPr/>
          <a:lstStyle>
            <a:lvl1pPr>
              <a:defRPr/>
            </a:lvl1pPr>
          </a:lstStyle>
          <a:p>
            <a:r>
              <a:rPr lang="fr-BE" dirty="0"/>
              <a:t>MNT2013</a:t>
            </a:r>
          </a:p>
        </p:txBody>
      </p:sp>
      <p:sp>
        <p:nvSpPr>
          <p:cNvPr id="12" name="Espace réservé pour une image  6">
            <a:extLst>
              <a:ext uri="{FF2B5EF4-FFF2-40B4-BE49-F238E27FC236}">
                <a16:creationId xmlns:a16="http://schemas.microsoft.com/office/drawing/2014/main" id="{981AAFBF-76AF-866A-1D9F-A972F387092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347400" y="762001"/>
            <a:ext cx="2160000" cy="2160000"/>
          </a:xfrm>
        </p:spPr>
        <p:txBody>
          <a:bodyPr/>
          <a:lstStyle>
            <a:lvl1pPr>
              <a:defRPr/>
            </a:lvl1pPr>
          </a:lstStyle>
          <a:p>
            <a:r>
              <a:rPr lang="fr-BE" dirty="0" err="1"/>
              <a:t>diffMNT</a:t>
            </a:r>
            <a:endParaRPr lang="fr-BE" dirty="0"/>
          </a:p>
        </p:txBody>
      </p:sp>
      <p:sp>
        <p:nvSpPr>
          <p:cNvPr id="14" name="Espace réservé pour une image  6">
            <a:extLst>
              <a:ext uri="{FF2B5EF4-FFF2-40B4-BE49-F238E27FC236}">
                <a16:creationId xmlns:a16="http://schemas.microsoft.com/office/drawing/2014/main" id="{3789EC2B-7405-24E2-0A1D-BB828F0A9C2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526799" y="758826"/>
            <a:ext cx="2160000" cy="2160000"/>
          </a:xfrm>
        </p:spPr>
        <p:txBody>
          <a:bodyPr/>
          <a:lstStyle>
            <a:lvl1pPr>
              <a:defRPr/>
            </a:lvl1pPr>
          </a:lstStyle>
          <a:p>
            <a:r>
              <a:rPr lang="fr-BE" dirty="0"/>
              <a:t>Toposimul2002</a:t>
            </a:r>
          </a:p>
        </p:txBody>
      </p:sp>
      <p:sp>
        <p:nvSpPr>
          <p:cNvPr id="15" name="Espace réservé pour une image  6">
            <a:extLst>
              <a:ext uri="{FF2B5EF4-FFF2-40B4-BE49-F238E27FC236}">
                <a16:creationId xmlns:a16="http://schemas.microsoft.com/office/drawing/2014/main" id="{6EF53D12-B7D7-341B-4EE9-240CE30BC83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2947988"/>
            <a:ext cx="2160000" cy="2160000"/>
          </a:xfrm>
        </p:spPr>
        <p:txBody>
          <a:bodyPr/>
          <a:lstStyle>
            <a:lvl1pPr>
              <a:defRPr/>
            </a:lvl1pPr>
          </a:lstStyle>
          <a:p>
            <a:r>
              <a:rPr lang="fr-BE" dirty="0"/>
              <a:t>ortho2013</a:t>
            </a:r>
          </a:p>
        </p:txBody>
      </p:sp>
      <p:sp>
        <p:nvSpPr>
          <p:cNvPr id="16" name="Espace réservé pour une image  6">
            <a:extLst>
              <a:ext uri="{FF2B5EF4-FFF2-40B4-BE49-F238E27FC236}">
                <a16:creationId xmlns:a16="http://schemas.microsoft.com/office/drawing/2014/main" id="{E5DB5172-FAD8-0928-3171-B9AD319258E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173700" y="2947988"/>
            <a:ext cx="2160000" cy="2160000"/>
          </a:xfrm>
        </p:spPr>
        <p:txBody>
          <a:bodyPr/>
          <a:lstStyle>
            <a:lvl1pPr>
              <a:defRPr/>
            </a:lvl1pPr>
          </a:lstStyle>
          <a:p>
            <a:r>
              <a:rPr lang="fr-BE" dirty="0"/>
              <a:t>MNS2013</a:t>
            </a:r>
          </a:p>
        </p:txBody>
      </p:sp>
      <p:sp>
        <p:nvSpPr>
          <p:cNvPr id="17" name="Espace réservé pour une image  6">
            <a:extLst>
              <a:ext uri="{FF2B5EF4-FFF2-40B4-BE49-F238E27FC236}">
                <a16:creationId xmlns:a16="http://schemas.microsoft.com/office/drawing/2014/main" id="{51F7940B-01D7-5B7B-A860-7C5B16863FBF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347400" y="2949576"/>
            <a:ext cx="2160000" cy="2160000"/>
          </a:xfrm>
        </p:spPr>
        <p:txBody>
          <a:bodyPr/>
          <a:lstStyle>
            <a:lvl1pPr>
              <a:defRPr/>
            </a:lvl1pPr>
          </a:lstStyle>
          <a:p>
            <a:r>
              <a:rPr lang="fr-BE" dirty="0" err="1"/>
              <a:t>diffMNS</a:t>
            </a:r>
            <a:endParaRPr lang="fr-BE" dirty="0"/>
          </a:p>
        </p:txBody>
      </p:sp>
      <p:sp>
        <p:nvSpPr>
          <p:cNvPr id="18" name="Espace réservé pour une image  6">
            <a:extLst>
              <a:ext uri="{FF2B5EF4-FFF2-40B4-BE49-F238E27FC236}">
                <a16:creationId xmlns:a16="http://schemas.microsoft.com/office/drawing/2014/main" id="{794F75B8-CBE0-DE78-B8E2-C5A9DC36E3B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526799" y="2946401"/>
            <a:ext cx="2160000" cy="2160000"/>
          </a:xfrm>
        </p:spPr>
        <p:txBody>
          <a:bodyPr/>
          <a:lstStyle>
            <a:lvl1pPr>
              <a:defRPr/>
            </a:lvl1pPr>
          </a:lstStyle>
          <a:p>
            <a:r>
              <a:rPr lang="fr-BE" dirty="0"/>
              <a:t>Final</a:t>
            </a:r>
          </a:p>
        </p:txBody>
      </p:sp>
      <p:sp>
        <p:nvSpPr>
          <p:cNvPr id="23" name="Espace réservé pour une image  6">
            <a:extLst>
              <a:ext uri="{FF2B5EF4-FFF2-40B4-BE49-F238E27FC236}">
                <a16:creationId xmlns:a16="http://schemas.microsoft.com/office/drawing/2014/main" id="{428419C0-0409-9CD8-D12C-6D5C48CEF25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709373" y="752475"/>
            <a:ext cx="396874" cy="2160000"/>
          </a:xfrm>
        </p:spPr>
        <p:txBody>
          <a:bodyPr/>
          <a:lstStyle>
            <a:lvl1pPr>
              <a:defRPr/>
            </a:lvl1pPr>
          </a:lstStyle>
          <a:p>
            <a:r>
              <a:rPr lang="fr-BE" dirty="0"/>
              <a:t>pal1</a:t>
            </a:r>
          </a:p>
        </p:txBody>
      </p:sp>
      <p:sp>
        <p:nvSpPr>
          <p:cNvPr id="24" name="Espace réservé pour une image  6">
            <a:extLst>
              <a:ext uri="{FF2B5EF4-FFF2-40B4-BE49-F238E27FC236}">
                <a16:creationId xmlns:a16="http://schemas.microsoft.com/office/drawing/2014/main" id="{52AACFE6-752A-B80B-3982-65A0A12862C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709373" y="2940050"/>
            <a:ext cx="396874" cy="2160000"/>
          </a:xfrm>
        </p:spPr>
        <p:txBody>
          <a:bodyPr/>
          <a:lstStyle>
            <a:lvl1pPr>
              <a:defRPr/>
            </a:lvl1pPr>
          </a:lstStyle>
          <a:p>
            <a:r>
              <a:rPr lang="fr-BE" dirty="0"/>
              <a:t>pal2</a:t>
            </a:r>
          </a:p>
        </p:txBody>
      </p:sp>
    </p:spTree>
    <p:extLst>
      <p:ext uri="{BB962C8B-B14F-4D97-AF65-F5344CB8AC3E}">
        <p14:creationId xmlns:p14="http://schemas.microsoft.com/office/powerpoint/2010/main" val="58592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joris\AppData\Local\Temp\SNAGHTML8e249e5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2" y="160226"/>
            <a:ext cx="420688" cy="60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1F82A-2737-4F8E-AE34-563D0DBDBA6D}" type="datetime1">
              <a:rPr lang="fr-FR" smtClean="0"/>
              <a:t>22/07/2022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CFB3C-5329-804D-A21F-9A0246BF7AB4}" type="slidenum">
              <a:rPr lang="fr-FR" smtClean="0"/>
              <a:t>‹N°›</a:t>
            </a:fld>
            <a:endParaRPr lang="fr-FR"/>
          </a:p>
        </p:txBody>
      </p:sp>
      <p:sp>
        <p:nvSpPr>
          <p:cNvPr id="6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457200" y="1080374"/>
            <a:ext cx="8229600" cy="342814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57200" y="235616"/>
            <a:ext cx="7639171" cy="567349"/>
          </a:xfrm>
        </p:spPr>
        <p:txBody>
          <a:bodyPr>
            <a:normAutofit/>
          </a:bodyPr>
          <a:lstStyle>
            <a:lvl1pPr algn="l">
              <a:defRPr sz="3200" b="0">
                <a:solidFill>
                  <a:srgbClr val="F07F3C"/>
                </a:solidFill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pic>
        <p:nvPicPr>
          <p:cNvPr id="10" name="Image 9" descr="Logo HECE sans texte petit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618" y="235616"/>
            <a:ext cx="614363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6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5" t="24887" r="65825" b="67685"/>
          <a:stretch/>
        </p:blipFill>
        <p:spPr>
          <a:xfrm>
            <a:off x="422400" y="591975"/>
            <a:ext cx="901874" cy="382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06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1F82A-2737-4F8E-AE34-563D0DBDBA6D}" type="datetime1">
              <a:rPr lang="fr-FR" smtClean="0"/>
              <a:t>22/07/2022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CFB3C-5329-804D-A21F-9A0246BF7AB4}" type="slidenum">
              <a:rPr lang="fr-FR" smtClean="0"/>
              <a:t>‹N°›</a:t>
            </a:fld>
            <a:endParaRPr lang="fr-FR"/>
          </a:p>
        </p:txBody>
      </p:sp>
      <p:sp>
        <p:nvSpPr>
          <p:cNvPr id="6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457200" y="1080374"/>
            <a:ext cx="8229600" cy="342814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10" name="Image 9" descr="Logo HECE sans texte peti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618" y="235616"/>
            <a:ext cx="614363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457200" y="235616"/>
            <a:ext cx="7639171" cy="567349"/>
          </a:xfrm>
        </p:spPr>
        <p:txBody>
          <a:bodyPr>
            <a:normAutofit/>
          </a:bodyPr>
          <a:lstStyle>
            <a:lvl1pPr algn="l">
              <a:defRPr sz="3200" b="0">
                <a:solidFill>
                  <a:srgbClr val="F07F3C"/>
                </a:solidFill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266949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A54BD-3324-47DD-BD72-B78889681183}" type="datetime1">
              <a:rPr lang="fr-FR" smtClean="0"/>
              <a:t>22/07/2022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CFB3C-5329-804D-A21F-9A0246BF7AB4}" type="slidenum">
              <a:rPr lang="fr-FR" smtClean="0"/>
              <a:t>‹N°›</a:t>
            </a:fld>
            <a:endParaRPr lang="fr-FR"/>
          </a:p>
        </p:txBody>
      </p:sp>
      <p:sp>
        <p:nvSpPr>
          <p:cNvPr id="6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457201" y="1078265"/>
            <a:ext cx="3935666" cy="3370863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3" hasCustomPrompt="1"/>
          </p:nvPr>
        </p:nvSpPr>
        <p:spPr>
          <a:xfrm>
            <a:off x="4725976" y="1078265"/>
            <a:ext cx="3963426" cy="3370863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457201" y="236123"/>
            <a:ext cx="7989521" cy="567349"/>
          </a:xfrm>
        </p:spPr>
        <p:txBody>
          <a:bodyPr>
            <a:normAutofit/>
          </a:bodyPr>
          <a:lstStyle>
            <a:lvl1pPr algn="l">
              <a:defRPr sz="3200" b="0">
                <a:solidFill>
                  <a:srgbClr val="F07F3C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pic>
        <p:nvPicPr>
          <p:cNvPr id="10" name="Image 9" descr="Logo HECE sans texte peti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618" y="235616"/>
            <a:ext cx="614363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013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u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4EE35-6F19-4700-829C-516A414B7D98}" type="datetime1">
              <a:rPr lang="fr-FR" smtClean="0"/>
              <a:t>22/07/2022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CFB3C-5329-804D-A21F-9A0246BF7AB4}" type="slidenum">
              <a:rPr lang="fr-FR" smtClean="0"/>
              <a:t>‹N°›</a:t>
            </a:fld>
            <a:endParaRPr lang="fr-FR"/>
          </a:p>
        </p:txBody>
      </p:sp>
      <p:sp>
        <p:nvSpPr>
          <p:cNvPr id="6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457201" y="1078265"/>
            <a:ext cx="3935666" cy="3370863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3" hasCustomPrompt="1"/>
          </p:nvPr>
        </p:nvSpPr>
        <p:spPr>
          <a:xfrm>
            <a:off x="4725976" y="1078265"/>
            <a:ext cx="3963426" cy="3370863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457201" y="236123"/>
            <a:ext cx="7989521" cy="567349"/>
          </a:xfrm>
        </p:spPr>
        <p:txBody>
          <a:bodyPr>
            <a:normAutofit/>
          </a:bodyPr>
          <a:lstStyle>
            <a:lvl1pPr algn="l">
              <a:defRPr sz="3200" b="0">
                <a:solidFill>
                  <a:srgbClr val="F07F3C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pic>
        <p:nvPicPr>
          <p:cNvPr id="10" name="Image 9" descr="Logo HECE sans texte peti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618" y="235616"/>
            <a:ext cx="614363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11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5" t="24887" r="65825" b="67685"/>
          <a:stretch/>
        </p:blipFill>
        <p:spPr>
          <a:xfrm>
            <a:off x="173953" y="568956"/>
            <a:ext cx="901874" cy="382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14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7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4411B-1D3C-4544-8F84-2B649358807E}" type="datetime1">
              <a:rPr lang="fr-FR" smtClean="0"/>
              <a:t>22/07/2022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9CFB3C-5329-804D-A21F-9A0246BF7A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2886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0" r:id="rId2"/>
    <p:sldLayoutId id="2147483649" r:id="rId3"/>
    <p:sldLayoutId id="2147483655" r:id="rId4"/>
    <p:sldLayoutId id="2147483690" r:id="rId5"/>
    <p:sldLayoutId id="2147483686" r:id="rId6"/>
    <p:sldLayoutId id="2147483688" r:id="rId7"/>
    <p:sldLayoutId id="2147483662" r:id="rId8"/>
    <p:sldLayoutId id="2147483687" r:id="rId9"/>
    <p:sldLayoutId id="2147483684" r:id="rId10"/>
    <p:sldLayoutId id="2147483685" r:id="rId11"/>
    <p:sldLayoutId id="2147483660" r:id="rId12"/>
    <p:sldLayoutId id="2147483657" r:id="rId13"/>
    <p:sldLayoutId id="2147483664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hdr="0" ftr="0"/>
  <p:txStyles>
    <p:titleStyle>
      <a:lvl1pPr algn="ctr" defTabSz="4572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F07F3C"/>
        </a:buClr>
        <a:buSzPct val="100000"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F07F3C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F07F3C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F07F3C"/>
        </a:buClr>
        <a:buFont typeface="Arial"/>
        <a:buChar char="‑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F07F3C"/>
        </a:buClr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54022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5181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Espace réservé du texte 13"/>
          <p:cNvSpPr txBox="1">
            <a:spLocks/>
          </p:cNvSpPr>
          <p:nvPr userDrawn="1"/>
        </p:nvSpPr>
        <p:spPr>
          <a:xfrm>
            <a:off x="0" y="4826630"/>
            <a:ext cx="9144000" cy="311172"/>
          </a:xfrm>
          <a:prstGeom prst="rect">
            <a:avLst/>
          </a:prstGeom>
          <a:solidFill>
            <a:srgbClr val="F07F3C"/>
          </a:solidFill>
        </p:spPr>
        <p:txBody>
          <a:bodyPr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rgbClr val="F07F3C"/>
              </a:buClr>
              <a:buSzPct val="55000"/>
              <a:buFont typeface="Lucida Grande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07F3C"/>
              </a:buClr>
              <a:buFont typeface="Arial"/>
              <a:buChar char="‑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07F3C"/>
              </a:buClr>
              <a:buFont typeface="Lucida Grande"/>
              <a:buChar char="›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07F3C"/>
              </a:buClr>
              <a:buFont typeface="Arial"/>
              <a:buChar char="‑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07F3C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Enter the name of the conference (in “Masque</a:t>
            </a:r>
            <a:r>
              <a:rPr lang="en-US" baseline="0" dirty="0">
                <a:solidFill>
                  <a:schemeClr val="bg1"/>
                </a:solidFill>
              </a:rPr>
              <a:t> mode”)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Espace réservé du numéro de diapositive 3"/>
          <p:cNvSpPr txBox="1">
            <a:spLocks/>
          </p:cNvSpPr>
          <p:nvPr userDrawn="1"/>
        </p:nvSpPr>
        <p:spPr>
          <a:xfrm>
            <a:off x="8668169" y="4845723"/>
            <a:ext cx="475831" cy="273844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39CFB3C-5329-804D-A21F-9A0246BF7AB4}" type="slidenum">
              <a:rPr lang="fr-FR" sz="1200" smtClean="0">
                <a:solidFill>
                  <a:schemeClr val="bg1"/>
                </a:solidFill>
              </a:rPr>
              <a:pPr/>
              <a:t>‹N°›</a:t>
            </a:fld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13" name="Espace réservé du contenu 11"/>
          <p:cNvSpPr txBox="1">
            <a:spLocks/>
          </p:cNvSpPr>
          <p:nvPr userDrawn="1"/>
        </p:nvSpPr>
        <p:spPr>
          <a:xfrm>
            <a:off x="1737582" y="4836437"/>
            <a:ext cx="587796" cy="2873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rgbClr val="F07F3C"/>
              </a:buClr>
              <a:buSzPct val="55000"/>
              <a:buFont typeface="Lucida Grande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07F3C"/>
              </a:buClr>
              <a:buFont typeface="Arial"/>
              <a:buChar char="‑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07F3C"/>
              </a:buClr>
              <a:buFont typeface="Lucida Grande"/>
              <a:buChar char="›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07F3C"/>
              </a:buClr>
              <a:buFont typeface="Arial"/>
              <a:buChar char="‑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07F3C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Logo</a:t>
            </a:r>
          </a:p>
        </p:txBody>
      </p:sp>
      <p:sp>
        <p:nvSpPr>
          <p:cNvPr id="7" name="Espace réservé de la date 4"/>
          <p:cNvSpPr>
            <a:spLocks noGrp="1"/>
          </p:cNvSpPr>
          <p:nvPr>
            <p:ph type="dt" sz="half" idx="2"/>
          </p:nvPr>
        </p:nvSpPr>
        <p:spPr>
          <a:xfrm>
            <a:off x="6264" y="4851986"/>
            <a:ext cx="1114817" cy="253462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B3DE16B6-9F1D-48B6-9204-F73CC2D26DE3}" type="datetime1">
              <a:rPr lang="fr-FR" smtClean="0"/>
              <a:t>22/07/2022</a:t>
            </a:fld>
            <a:endParaRPr lang="fr-FR" dirty="0"/>
          </a:p>
        </p:txBody>
      </p:sp>
      <p:pic>
        <p:nvPicPr>
          <p:cNvPr id="8" name="Image 9" descr="Logo HECE sans texte petit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618" y="235616"/>
            <a:ext cx="614363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3707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hdr="0" ftr="0"/>
  <p:txStyles>
    <p:titleStyle>
      <a:lvl1pPr algn="ctr" defTabSz="4572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F07F3C"/>
        </a:buClr>
        <a:buSzPct val="100000"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F07F3C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F07F3C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F07F3C"/>
        </a:buClr>
        <a:buFont typeface="Arial"/>
        <a:buChar char="‑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F07F3C"/>
        </a:buClr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9160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89389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Espace réservé du texte 13"/>
          <p:cNvSpPr txBox="1">
            <a:spLocks/>
          </p:cNvSpPr>
          <p:nvPr userDrawn="1"/>
        </p:nvSpPr>
        <p:spPr>
          <a:xfrm>
            <a:off x="0" y="4120"/>
            <a:ext cx="9144000" cy="311172"/>
          </a:xfrm>
          <a:prstGeom prst="rect">
            <a:avLst/>
          </a:prstGeom>
          <a:solidFill>
            <a:srgbClr val="F07F3C"/>
          </a:solidFill>
        </p:spPr>
        <p:txBody>
          <a:bodyPr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rgbClr val="F07F3C"/>
              </a:buClr>
              <a:buSzPct val="55000"/>
              <a:buFont typeface="Lucida Grande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07F3C"/>
              </a:buClr>
              <a:buFont typeface="Arial"/>
              <a:buChar char="‑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07F3C"/>
              </a:buClr>
              <a:buFont typeface="Lucida Grande"/>
              <a:buChar char="›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07F3C"/>
              </a:buClr>
              <a:buFont typeface="Arial"/>
              <a:buChar char="‑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07F3C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Espace réservé du numéro de diapositive 3"/>
          <p:cNvSpPr txBox="1">
            <a:spLocks/>
          </p:cNvSpPr>
          <p:nvPr userDrawn="1"/>
        </p:nvSpPr>
        <p:spPr>
          <a:xfrm>
            <a:off x="8605539" y="4811146"/>
            <a:ext cx="475831" cy="273844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39CFB3C-5329-804D-A21F-9A0246BF7AB4}" type="slidenum">
              <a:rPr lang="fr-FR" sz="1200" smtClean="0">
                <a:solidFill>
                  <a:srgbClr val="F07F3C"/>
                </a:solidFill>
              </a:rPr>
              <a:pPr/>
              <a:t>‹N°›</a:t>
            </a:fld>
            <a:endParaRPr lang="fr-FR" sz="1200" dirty="0">
              <a:solidFill>
                <a:srgbClr val="F07F3C"/>
              </a:solidFill>
            </a:endParaRPr>
          </a:p>
        </p:txBody>
      </p:sp>
      <p:sp>
        <p:nvSpPr>
          <p:cNvPr id="13" name="Espace réservé du contenu 11"/>
          <p:cNvSpPr txBox="1">
            <a:spLocks/>
          </p:cNvSpPr>
          <p:nvPr userDrawn="1"/>
        </p:nvSpPr>
        <p:spPr>
          <a:xfrm>
            <a:off x="157039" y="4791390"/>
            <a:ext cx="587796" cy="2873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rgbClr val="F07F3C"/>
              </a:buClr>
              <a:buSzPct val="55000"/>
              <a:buFont typeface="Lucida Grande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07F3C"/>
              </a:buClr>
              <a:buFont typeface="Arial"/>
              <a:buChar char="‑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07F3C"/>
              </a:buClr>
              <a:buFont typeface="Lucida Grande"/>
              <a:buChar char="›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07F3C"/>
              </a:buClr>
              <a:buFont typeface="Arial"/>
              <a:buChar char="‑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07F3C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F07F3C"/>
                </a:solidFill>
              </a:rPr>
              <a:t>Logo</a:t>
            </a:r>
          </a:p>
        </p:txBody>
      </p:sp>
      <p:sp>
        <p:nvSpPr>
          <p:cNvPr id="7" name="Espace réservé de la date 4"/>
          <p:cNvSpPr>
            <a:spLocks noGrp="1"/>
          </p:cNvSpPr>
          <p:nvPr>
            <p:ph type="dt" sz="half" idx="2"/>
          </p:nvPr>
        </p:nvSpPr>
        <p:spPr>
          <a:xfrm>
            <a:off x="382044" y="29476"/>
            <a:ext cx="1114817" cy="253462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D6657AE1-F795-4636-9C79-D131825A662E}" type="datetime1">
              <a:rPr lang="fr-FR" smtClean="0"/>
              <a:t>22/07/2022</a:t>
            </a:fld>
            <a:endParaRPr lang="fr-FR" dirty="0"/>
          </a:p>
        </p:txBody>
      </p:sp>
      <p:sp>
        <p:nvSpPr>
          <p:cNvPr id="4" name="ZoneTexte 3"/>
          <p:cNvSpPr txBox="1"/>
          <p:nvPr userDrawn="1"/>
        </p:nvSpPr>
        <p:spPr>
          <a:xfrm>
            <a:off x="4900895" y="27127"/>
            <a:ext cx="3526164" cy="25821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lnSpcReduction="10000"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/>
                </a:solidFill>
              </a:rPr>
              <a:t>Name of the conference (in “Masque</a:t>
            </a:r>
            <a:r>
              <a:rPr lang="en-US" sz="1200" baseline="0" dirty="0">
                <a:solidFill>
                  <a:schemeClr val="bg1"/>
                </a:solidFill>
              </a:rPr>
              <a:t> mode”)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10" name="Image 9" descr="Logo HECE sans texte petit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462" y="4774608"/>
            <a:ext cx="494470" cy="324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8880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hdr="0" ftr="0"/>
  <p:txStyles>
    <p:titleStyle>
      <a:lvl1pPr algn="ctr" defTabSz="4572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F07F3C"/>
        </a:buClr>
        <a:buSzPct val="100000"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F07F3C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F07F3C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F07F3C"/>
        </a:buClr>
        <a:buFont typeface="Arial"/>
        <a:buChar char="‑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F07F3C"/>
        </a:buClr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626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82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E</a:t>
            </a:r>
            <a:r>
              <a:rPr lang="en-GB" dirty="0"/>
              <a:t> </a:t>
            </a:r>
            <a:r>
              <a:rPr lang="en-GB" dirty="0" err="1"/>
              <a:t>xempleTest</a:t>
            </a:r>
            <a:r>
              <a:rPr lang="en-GB" dirty="0"/>
              <a:t> 1</a:t>
            </a:r>
          </a:p>
        </p:txBody>
      </p:sp>
      <p:sp>
        <p:nvSpPr>
          <p:cNvPr id="6" name="Espace réservé pour une image  5">
            <a:extLst>
              <a:ext uri="{FF2B5EF4-FFF2-40B4-BE49-F238E27FC236}">
                <a16:creationId xmlns:a16="http://schemas.microsoft.com/office/drawing/2014/main" id="{BFBCD554-5B72-D96E-AE5F-D8320616B5E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B0AB5D29-3A9A-F141-3817-950AE4A4D1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E980368F-8197-D7E7-60A6-274183F7BBF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9" name="Espace réservé pour une image  8">
            <a:extLst>
              <a:ext uri="{FF2B5EF4-FFF2-40B4-BE49-F238E27FC236}">
                <a16:creationId xmlns:a16="http://schemas.microsoft.com/office/drawing/2014/main" id="{2F5C8061-4064-0B2C-FBE6-754D6BF0522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B1FF72C6-7760-EFB8-E208-4DB4FDF5B0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1" name="Espace réservé pour une image  10">
            <a:extLst>
              <a:ext uri="{FF2B5EF4-FFF2-40B4-BE49-F238E27FC236}">
                <a16:creationId xmlns:a16="http://schemas.microsoft.com/office/drawing/2014/main" id="{87393925-AFDB-9498-64BB-7F3BE6BE7F9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2" name="Espace réservé pour une image  11">
            <a:extLst>
              <a:ext uri="{FF2B5EF4-FFF2-40B4-BE49-F238E27FC236}">
                <a16:creationId xmlns:a16="http://schemas.microsoft.com/office/drawing/2014/main" id="{262BB4C4-4881-CFF7-2709-426F36CF1D0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F9A3745B-E526-49FA-DF96-5CFD3F3E846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" name="Espace réservé de la date 1"/>
          <p:cNvSpPr>
            <a:spLocks noGrp="1"/>
          </p:cNvSpPr>
          <p:nvPr>
            <p:ph type="dt" sz="half" idx="4294967295"/>
          </p:nvPr>
        </p:nvSpPr>
        <p:spPr>
          <a:xfrm>
            <a:off x="0" y="4767263"/>
            <a:ext cx="2133600" cy="274637"/>
          </a:xfrm>
        </p:spPr>
        <p:txBody>
          <a:bodyPr/>
          <a:lstStyle/>
          <a:p>
            <a:fld id="{623F1A29-F13F-4456-9266-4B55108EF06B}" type="datetime1">
              <a:rPr lang="fr-FR" smtClean="0"/>
              <a:t>22/07/2022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7010400" y="4767263"/>
            <a:ext cx="2133600" cy="274637"/>
          </a:xfrm>
        </p:spPr>
        <p:txBody>
          <a:bodyPr/>
          <a:lstStyle/>
          <a:p>
            <a:fld id="{439CFB3C-5329-804D-A21F-9A0246BF7AB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523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>
              <a:solidFill>
                <a:srgbClr val="85C226"/>
              </a:solidFill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984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Thème Office">
  <a:themeElements>
    <a:clrScheme name="Personnalisé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84C128"/>
      </a:accent3>
      <a:accent4>
        <a:srgbClr val="8064A2"/>
      </a:accent4>
      <a:accent5>
        <a:srgbClr val="04A3D5"/>
      </a:accent5>
      <a:accent6>
        <a:srgbClr val="E67814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ctr">
        <a:normAutofit lnSpcReduction="10000"/>
      </a:bodyPr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1_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ctr">
        <a:normAutofit lnSpcReduction="10000"/>
      </a:bodyPr>
      <a:lstStyle>
        <a:defPPr>
          <a:defRPr dirty="0" smtClean="0"/>
        </a:defPPr>
      </a:lstStyle>
    </a:txDef>
  </a:objectDefaults>
  <a:extraClrSchemeLst/>
</a:theme>
</file>

<file path=ppt/theme/theme3.xml><?xml version="1.0" encoding="utf-8"?>
<a:theme xmlns:a="http://schemas.openxmlformats.org/drawingml/2006/main" name="2_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ctr">
        <a:normAutofit lnSpcReduction="10000"/>
      </a:bodyPr>
      <a:lstStyle>
        <a:defPPr>
          <a:defRPr dirty="0" smtClean="0"/>
        </a:defPPr>
      </a:lstStyle>
    </a:txDef>
  </a:objectDefaults>
  <a:extraClrSchemeLst/>
</a:theme>
</file>

<file path=ppt/theme/theme4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C09FDD474C3B4AA00F825CB902C25F" ma:contentTypeVersion="14" ma:contentTypeDescription="Crée un document." ma:contentTypeScope="" ma:versionID="de5c095ae762f172eec94401231f6962">
  <xsd:schema xmlns:xsd="http://www.w3.org/2001/XMLSchema" xmlns:xs="http://www.w3.org/2001/XMLSchema" xmlns:p="http://schemas.microsoft.com/office/2006/metadata/properties" xmlns:ns2="0d9f0237-7e9c-4691-994f-eeabceac515d" xmlns:ns3="4858f5e6-2905-4cfa-b3fc-801964b49cfa" targetNamespace="http://schemas.microsoft.com/office/2006/metadata/properties" ma:root="true" ma:fieldsID="3f192d531b95c6e398edbef8e053271f" ns2:_="" ns3:_="">
    <xsd:import namespace="0d9f0237-7e9c-4691-994f-eeabceac515d"/>
    <xsd:import namespace="4858f5e6-2905-4cfa-b3fc-801964b49cf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9f0237-7e9c-4691-994f-eeabceac51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Balises d’images" ma:readOnly="false" ma:fieldId="{5cf76f15-5ced-4ddc-b409-7134ff3c332f}" ma:taxonomyMulti="true" ma:sspId="c6502396-3888-44a1-9082-c9e0cfe00d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58f5e6-2905-4cfa-b3fc-801964b49cfa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adedbc69-cfb9-4aea-9b74-95fee0c145e5}" ma:internalName="TaxCatchAll" ma:showField="CatchAllData" ma:web="4858f5e6-2905-4cfa-b3fc-801964b49cf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d9f0237-7e9c-4691-994f-eeabceac515d">
      <Terms xmlns="http://schemas.microsoft.com/office/infopath/2007/PartnerControls"/>
    </lcf76f155ced4ddcb4097134ff3c332f>
    <TaxCatchAll xmlns="4858f5e6-2905-4cfa-b3fc-801964b49cfa" xsi:nil="true"/>
  </documentManagement>
</p:properties>
</file>

<file path=customXml/itemProps1.xml><?xml version="1.0" encoding="utf-8"?>
<ds:datastoreItem xmlns:ds="http://schemas.openxmlformats.org/officeDocument/2006/customXml" ds:itemID="{6724B188-B978-4374-970E-3C7744B352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d9f0237-7e9c-4691-994f-eeabceac515d"/>
    <ds:schemaRef ds:uri="4858f5e6-2905-4cfa-b3fc-801964b49cf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ECDCC17-0259-4DCC-BC2F-BE0B5296385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EEEDCC2-9A7B-43A7-B581-0E195EDD0C82}">
  <ds:schemaRefs>
    <ds:schemaRef ds:uri="http://schemas.microsoft.com/office/2006/metadata/properties"/>
    <ds:schemaRef ds:uri="http://schemas.microsoft.com/office/infopath/2007/PartnerControls"/>
    <ds:schemaRef ds:uri="0d9f0237-7e9c-4691-994f-eeabceac515d"/>
    <ds:schemaRef ds:uri="4858f5e6-2905-4cfa-b3fc-801964b49cf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9304</TotalTime>
  <Words>136</Words>
  <Application>Microsoft Office PowerPoint</Application>
  <PresentationFormat>Affichage à l'écran (16:9)</PresentationFormat>
  <Paragraphs>14</Paragraphs>
  <Slides>4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4</vt:i4>
      </vt:variant>
    </vt:vector>
  </HeadingPairs>
  <TitlesOfParts>
    <vt:vector size="12" baseType="lpstr">
      <vt:lpstr>Arial</vt:lpstr>
      <vt:lpstr>Calibri</vt:lpstr>
      <vt:lpstr>Courier New</vt:lpstr>
      <vt:lpstr>Lucida Grande</vt:lpstr>
      <vt:lpstr>Wingdings</vt:lpstr>
      <vt:lpstr>Thème Office</vt:lpstr>
      <vt:lpstr>1_Thème Office</vt:lpstr>
      <vt:lpstr>2_Thème Office</vt:lpstr>
      <vt:lpstr>Présentation PowerPoint</vt:lpstr>
      <vt:lpstr>Présentation PowerPoint</vt:lpstr>
      <vt:lpstr>E xempleTest 1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Sophie Minon</dc:creator>
  <cp:lastModifiedBy>Archambeau Pierre</cp:lastModifiedBy>
  <cp:revision>119</cp:revision>
  <dcterms:created xsi:type="dcterms:W3CDTF">2018-03-13T16:35:22Z</dcterms:created>
  <dcterms:modified xsi:type="dcterms:W3CDTF">2022-07-26T07:13:16Z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0x010100ECC09FDD474C3B4AA00F825CB902C25F</vt:lpwstr>
  </property>
</Properties>
</file>